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6" r:id="rId1"/>
  </p:sldMasterIdLst>
  <p:notesMasterIdLst>
    <p:notesMasterId r:id="rId12"/>
  </p:notesMasterIdLst>
  <p:sldIdLst>
    <p:sldId id="258" r:id="rId2"/>
    <p:sldId id="262" r:id="rId3"/>
    <p:sldId id="264" r:id="rId4"/>
    <p:sldId id="266" r:id="rId5"/>
    <p:sldId id="268" r:id="rId6"/>
    <p:sldId id="269" r:id="rId7"/>
    <p:sldId id="267" r:id="rId8"/>
    <p:sldId id="265" r:id="rId9"/>
    <p:sldId id="263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4" autoAdjust="0"/>
    <p:restoredTop sz="94660"/>
  </p:normalViewPr>
  <p:slideViewPr>
    <p:cSldViewPr snapToGrid="0">
      <p:cViewPr varScale="1">
        <p:scale>
          <a:sx n="38" d="100"/>
          <a:sy n="38" d="100"/>
        </p:scale>
        <p:origin x="48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4C9AAF-406E-4345-ACA9-4637A78A467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2CD236A-D274-47F8-A02B-DB4FB84114EF}">
      <dgm:prSet/>
      <dgm:spPr/>
      <dgm:t>
        <a:bodyPr/>
        <a:lstStyle/>
        <a:p>
          <a:r>
            <a:rPr lang="en-US" i="1" dirty="0"/>
            <a:t>Correct answer</a:t>
          </a:r>
          <a:endParaRPr lang="en-US" dirty="0"/>
        </a:p>
      </dgm:t>
    </dgm:pt>
    <dgm:pt modelId="{8AEF3E0E-B0B8-4B36-85AC-C538C447B0EB}" type="parTrans" cxnId="{80273B9E-B917-4BFA-8E45-F86A55E4E757}">
      <dgm:prSet/>
      <dgm:spPr/>
      <dgm:t>
        <a:bodyPr/>
        <a:lstStyle/>
        <a:p>
          <a:endParaRPr lang="en-US"/>
        </a:p>
      </dgm:t>
    </dgm:pt>
    <dgm:pt modelId="{59402769-CA15-404A-98B1-C800C179C2C9}" type="sibTrans" cxnId="{80273B9E-B917-4BFA-8E45-F86A55E4E757}">
      <dgm:prSet/>
      <dgm:spPr/>
      <dgm:t>
        <a:bodyPr/>
        <a:lstStyle/>
        <a:p>
          <a:endParaRPr lang="en-US"/>
        </a:p>
      </dgm:t>
    </dgm:pt>
    <dgm:pt modelId="{E1AD15B1-4F5B-4EDD-9A9C-1C7C83249E60}" type="pres">
      <dgm:prSet presAssocID="{CD4C9AAF-406E-4345-ACA9-4637A78A467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9B5A2A3-F217-46F6-A4EB-8BC8EAEF77E2}" type="pres">
      <dgm:prSet presAssocID="{D2CD236A-D274-47F8-A02B-DB4FB84114EF}" presName="hierRoot1" presStyleCnt="0"/>
      <dgm:spPr/>
    </dgm:pt>
    <dgm:pt modelId="{62AA61D4-09B0-4F27-BC66-77DEA41BB9E1}" type="pres">
      <dgm:prSet presAssocID="{D2CD236A-D274-47F8-A02B-DB4FB84114EF}" presName="composite" presStyleCnt="0"/>
      <dgm:spPr/>
    </dgm:pt>
    <dgm:pt modelId="{AA7B96BB-D042-460D-AB63-1777416BB9FF}" type="pres">
      <dgm:prSet presAssocID="{D2CD236A-D274-47F8-A02B-DB4FB84114EF}" presName="background" presStyleLbl="node0" presStyleIdx="0" presStyleCnt="1"/>
      <dgm:spPr/>
    </dgm:pt>
    <dgm:pt modelId="{10712A6B-173C-425F-B55A-5DDCF73C9070}" type="pres">
      <dgm:prSet presAssocID="{D2CD236A-D274-47F8-A02B-DB4FB84114EF}" presName="text" presStyleLbl="fgAcc0" presStyleIdx="0" presStyleCnt="1">
        <dgm:presLayoutVars>
          <dgm:chPref val="3"/>
        </dgm:presLayoutVars>
      </dgm:prSet>
      <dgm:spPr/>
    </dgm:pt>
    <dgm:pt modelId="{A9F0543C-69E1-4495-BAE7-730C814029FE}" type="pres">
      <dgm:prSet presAssocID="{D2CD236A-D274-47F8-A02B-DB4FB84114EF}" presName="hierChild2" presStyleCnt="0"/>
      <dgm:spPr/>
    </dgm:pt>
  </dgm:ptLst>
  <dgm:cxnLst>
    <dgm:cxn modelId="{34748019-592D-41C2-884F-861C05E86E5B}" type="presOf" srcId="{CD4C9AAF-406E-4345-ACA9-4637A78A467C}" destId="{E1AD15B1-4F5B-4EDD-9A9C-1C7C83249E60}" srcOrd="0" destOrd="0" presId="urn:microsoft.com/office/officeart/2005/8/layout/hierarchy1"/>
    <dgm:cxn modelId="{559BD09C-215D-424D-AD0F-8CF6FED9DE04}" type="presOf" srcId="{D2CD236A-D274-47F8-A02B-DB4FB84114EF}" destId="{10712A6B-173C-425F-B55A-5DDCF73C9070}" srcOrd="0" destOrd="0" presId="urn:microsoft.com/office/officeart/2005/8/layout/hierarchy1"/>
    <dgm:cxn modelId="{80273B9E-B917-4BFA-8E45-F86A55E4E757}" srcId="{CD4C9AAF-406E-4345-ACA9-4637A78A467C}" destId="{D2CD236A-D274-47F8-A02B-DB4FB84114EF}" srcOrd="0" destOrd="0" parTransId="{8AEF3E0E-B0B8-4B36-85AC-C538C447B0EB}" sibTransId="{59402769-CA15-404A-98B1-C800C179C2C9}"/>
    <dgm:cxn modelId="{D680A37C-28CB-4186-A99D-6F1DB43F35D4}" type="presParOf" srcId="{E1AD15B1-4F5B-4EDD-9A9C-1C7C83249E60}" destId="{19B5A2A3-F217-46F6-A4EB-8BC8EAEF77E2}" srcOrd="0" destOrd="0" presId="urn:microsoft.com/office/officeart/2005/8/layout/hierarchy1"/>
    <dgm:cxn modelId="{73BC05CA-A84C-4FC5-AAB4-BC682AD20A38}" type="presParOf" srcId="{19B5A2A3-F217-46F6-A4EB-8BC8EAEF77E2}" destId="{62AA61D4-09B0-4F27-BC66-77DEA41BB9E1}" srcOrd="0" destOrd="0" presId="urn:microsoft.com/office/officeart/2005/8/layout/hierarchy1"/>
    <dgm:cxn modelId="{4251F61D-9724-41A0-A1B4-FE3D0408BD71}" type="presParOf" srcId="{62AA61D4-09B0-4F27-BC66-77DEA41BB9E1}" destId="{AA7B96BB-D042-460D-AB63-1777416BB9FF}" srcOrd="0" destOrd="0" presId="urn:microsoft.com/office/officeart/2005/8/layout/hierarchy1"/>
    <dgm:cxn modelId="{ABE1D909-A415-4342-AB0B-508B0F0EDD2E}" type="presParOf" srcId="{62AA61D4-09B0-4F27-BC66-77DEA41BB9E1}" destId="{10712A6B-173C-425F-B55A-5DDCF73C9070}" srcOrd="1" destOrd="0" presId="urn:microsoft.com/office/officeart/2005/8/layout/hierarchy1"/>
    <dgm:cxn modelId="{CD3341FC-9C93-4DA3-BA4C-E205E696DE16}" type="presParOf" srcId="{19B5A2A3-F217-46F6-A4EB-8BC8EAEF77E2}" destId="{A9F0543C-69E1-4495-BAE7-730C814029F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3C8E8F-8212-4BD8-A7D2-F3BC6043DF5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3C34D35-F52D-4035-BE74-C5052AF1A3A5}">
      <dgm:prSet/>
      <dgm:spPr/>
      <dgm:t>
        <a:bodyPr/>
        <a:lstStyle/>
        <a:p>
          <a:r>
            <a:rPr lang="en-US" i="1"/>
            <a:t>2</a:t>
          </a:r>
          <a:endParaRPr lang="en-US"/>
        </a:p>
      </dgm:t>
    </dgm:pt>
    <dgm:pt modelId="{948E5AEC-E27F-42DB-91E8-67EAA777AB43}" type="parTrans" cxnId="{7A948740-BD5A-4D41-9F9B-ADEBCFD80717}">
      <dgm:prSet/>
      <dgm:spPr/>
      <dgm:t>
        <a:bodyPr/>
        <a:lstStyle/>
        <a:p>
          <a:endParaRPr lang="en-US"/>
        </a:p>
      </dgm:t>
    </dgm:pt>
    <dgm:pt modelId="{3556AB48-53D6-4546-9DAE-E95DC15477A4}" type="sibTrans" cxnId="{7A948740-BD5A-4D41-9F9B-ADEBCFD80717}">
      <dgm:prSet/>
      <dgm:spPr/>
      <dgm:t>
        <a:bodyPr/>
        <a:lstStyle/>
        <a:p>
          <a:endParaRPr lang="en-US"/>
        </a:p>
      </dgm:t>
    </dgm:pt>
    <dgm:pt modelId="{50DAFF55-2BC6-42BD-B7A5-F963390426E7}" type="pres">
      <dgm:prSet presAssocID="{B93C8E8F-8212-4BD8-A7D2-F3BC6043DF5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4AD347-153E-448E-BC5C-9E84C0C153E4}" type="pres">
      <dgm:prSet presAssocID="{53C34D35-F52D-4035-BE74-C5052AF1A3A5}" presName="hierRoot1" presStyleCnt="0"/>
      <dgm:spPr/>
    </dgm:pt>
    <dgm:pt modelId="{F7FFA815-5E0C-4B6E-9B05-74C48FC92757}" type="pres">
      <dgm:prSet presAssocID="{53C34D35-F52D-4035-BE74-C5052AF1A3A5}" presName="composite" presStyleCnt="0"/>
      <dgm:spPr/>
    </dgm:pt>
    <dgm:pt modelId="{42827597-8DFE-4857-ACBE-3F62FC8A2D7D}" type="pres">
      <dgm:prSet presAssocID="{53C34D35-F52D-4035-BE74-C5052AF1A3A5}" presName="background" presStyleLbl="node0" presStyleIdx="0" presStyleCnt="1"/>
      <dgm:spPr/>
    </dgm:pt>
    <dgm:pt modelId="{728076B8-C905-4EF8-913C-DDB84EB91A49}" type="pres">
      <dgm:prSet presAssocID="{53C34D35-F52D-4035-BE74-C5052AF1A3A5}" presName="text" presStyleLbl="fgAcc0" presStyleIdx="0" presStyleCnt="1">
        <dgm:presLayoutVars>
          <dgm:chPref val="3"/>
        </dgm:presLayoutVars>
      </dgm:prSet>
      <dgm:spPr/>
    </dgm:pt>
    <dgm:pt modelId="{8C74893C-47D8-4D58-B55A-050D55BDD481}" type="pres">
      <dgm:prSet presAssocID="{53C34D35-F52D-4035-BE74-C5052AF1A3A5}" presName="hierChild2" presStyleCnt="0"/>
      <dgm:spPr/>
    </dgm:pt>
  </dgm:ptLst>
  <dgm:cxnLst>
    <dgm:cxn modelId="{7A948740-BD5A-4D41-9F9B-ADEBCFD80717}" srcId="{B93C8E8F-8212-4BD8-A7D2-F3BC6043DF5A}" destId="{53C34D35-F52D-4035-BE74-C5052AF1A3A5}" srcOrd="0" destOrd="0" parTransId="{948E5AEC-E27F-42DB-91E8-67EAA777AB43}" sibTransId="{3556AB48-53D6-4546-9DAE-E95DC15477A4}"/>
    <dgm:cxn modelId="{40E494B1-3CA9-42F7-9037-C7B140A1A4E1}" type="presOf" srcId="{53C34D35-F52D-4035-BE74-C5052AF1A3A5}" destId="{728076B8-C905-4EF8-913C-DDB84EB91A49}" srcOrd="0" destOrd="0" presId="urn:microsoft.com/office/officeart/2005/8/layout/hierarchy1"/>
    <dgm:cxn modelId="{C7B8F0DA-5E7D-4F78-B115-E7AA9CBA4FBE}" type="presOf" srcId="{B93C8E8F-8212-4BD8-A7D2-F3BC6043DF5A}" destId="{50DAFF55-2BC6-42BD-B7A5-F963390426E7}" srcOrd="0" destOrd="0" presId="urn:microsoft.com/office/officeart/2005/8/layout/hierarchy1"/>
    <dgm:cxn modelId="{8608FA79-4939-47BB-906E-971F36BC2EB2}" type="presParOf" srcId="{50DAFF55-2BC6-42BD-B7A5-F963390426E7}" destId="{D04AD347-153E-448E-BC5C-9E84C0C153E4}" srcOrd="0" destOrd="0" presId="urn:microsoft.com/office/officeart/2005/8/layout/hierarchy1"/>
    <dgm:cxn modelId="{3545900A-B6B6-47A5-AACD-18C88AE254BB}" type="presParOf" srcId="{D04AD347-153E-448E-BC5C-9E84C0C153E4}" destId="{F7FFA815-5E0C-4B6E-9B05-74C48FC92757}" srcOrd="0" destOrd="0" presId="urn:microsoft.com/office/officeart/2005/8/layout/hierarchy1"/>
    <dgm:cxn modelId="{1B2DF0B6-D94E-4E7B-B934-53A600DC6522}" type="presParOf" srcId="{F7FFA815-5E0C-4B6E-9B05-74C48FC92757}" destId="{42827597-8DFE-4857-ACBE-3F62FC8A2D7D}" srcOrd="0" destOrd="0" presId="urn:microsoft.com/office/officeart/2005/8/layout/hierarchy1"/>
    <dgm:cxn modelId="{D46190D3-F25A-4F29-8A6D-D9096033AD90}" type="presParOf" srcId="{F7FFA815-5E0C-4B6E-9B05-74C48FC92757}" destId="{728076B8-C905-4EF8-913C-DDB84EB91A49}" srcOrd="1" destOrd="0" presId="urn:microsoft.com/office/officeart/2005/8/layout/hierarchy1"/>
    <dgm:cxn modelId="{B9C18990-8D36-4B0B-98EE-BCE7146456B4}" type="presParOf" srcId="{D04AD347-153E-448E-BC5C-9E84C0C153E4}" destId="{8C74893C-47D8-4D58-B55A-050D55BDD4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8516BE-AEF4-4CCD-A3B8-BFE366AC82A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AA2F55F-6167-47B0-800E-ECE700DA93C7}">
      <dgm:prSet/>
      <dgm:spPr/>
      <dgm:t>
        <a:bodyPr/>
        <a:lstStyle/>
        <a:p>
          <a:r>
            <a:rPr lang="en-US" i="1" dirty="0"/>
            <a:t>Answer:</a:t>
          </a:r>
          <a:endParaRPr lang="en-US" dirty="0"/>
        </a:p>
      </dgm:t>
    </dgm:pt>
    <dgm:pt modelId="{9BACC8C7-C2FD-472F-A209-4E4DC1189A0C}" type="parTrans" cxnId="{94773062-8B68-446A-8383-392B6BE3C3C0}">
      <dgm:prSet/>
      <dgm:spPr/>
      <dgm:t>
        <a:bodyPr/>
        <a:lstStyle/>
        <a:p>
          <a:endParaRPr lang="en-US"/>
        </a:p>
      </dgm:t>
    </dgm:pt>
    <dgm:pt modelId="{FFC48677-AF38-4A82-9514-94A260633B1B}" type="sibTrans" cxnId="{94773062-8B68-446A-8383-392B6BE3C3C0}">
      <dgm:prSet/>
      <dgm:spPr/>
      <dgm:t>
        <a:bodyPr/>
        <a:lstStyle/>
        <a:p>
          <a:endParaRPr lang="en-US"/>
        </a:p>
      </dgm:t>
    </dgm:pt>
    <dgm:pt modelId="{23A77485-4B7F-44E5-B145-460DF37A95EB}">
      <dgm:prSet/>
      <dgm:spPr/>
      <dgm:t>
        <a:bodyPr/>
        <a:lstStyle/>
        <a:p>
          <a:r>
            <a:rPr lang="en-US" i="1" dirty="0"/>
            <a:t>Move 2, 4, 5, 6 matches</a:t>
          </a:r>
          <a:endParaRPr lang="en-US" dirty="0"/>
        </a:p>
      </dgm:t>
    </dgm:pt>
    <dgm:pt modelId="{366A9E8A-FDBF-4230-A0F9-AEA022580333}" type="parTrans" cxnId="{F1335DDE-F2D9-4B6E-B184-9A8FFE3E2C90}">
      <dgm:prSet/>
      <dgm:spPr/>
      <dgm:t>
        <a:bodyPr/>
        <a:lstStyle/>
        <a:p>
          <a:endParaRPr lang="en-US"/>
        </a:p>
      </dgm:t>
    </dgm:pt>
    <dgm:pt modelId="{20E0FE47-6A21-4BBE-8BBC-C0E9619205AE}" type="sibTrans" cxnId="{F1335DDE-F2D9-4B6E-B184-9A8FFE3E2C90}">
      <dgm:prSet/>
      <dgm:spPr/>
      <dgm:t>
        <a:bodyPr/>
        <a:lstStyle/>
        <a:p>
          <a:endParaRPr lang="en-US"/>
        </a:p>
      </dgm:t>
    </dgm:pt>
    <dgm:pt modelId="{3602B4C3-E1BF-438D-9578-CC6D25A26CCF}" type="pres">
      <dgm:prSet presAssocID="{2C8516BE-AEF4-4CCD-A3B8-BFE366AC82A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43188DD-27EA-469B-A462-B6267A00EA94}" type="pres">
      <dgm:prSet presAssocID="{7AA2F55F-6167-47B0-800E-ECE700DA93C7}" presName="hierRoot1" presStyleCnt="0"/>
      <dgm:spPr/>
    </dgm:pt>
    <dgm:pt modelId="{C1977EDA-5D2D-4273-8BC7-3234D193D643}" type="pres">
      <dgm:prSet presAssocID="{7AA2F55F-6167-47B0-800E-ECE700DA93C7}" presName="composite" presStyleCnt="0"/>
      <dgm:spPr/>
    </dgm:pt>
    <dgm:pt modelId="{4F5C7028-4C3A-4861-932F-78C2037C38EB}" type="pres">
      <dgm:prSet presAssocID="{7AA2F55F-6167-47B0-800E-ECE700DA93C7}" presName="background" presStyleLbl="node0" presStyleIdx="0" presStyleCnt="2"/>
      <dgm:spPr/>
    </dgm:pt>
    <dgm:pt modelId="{7B02233E-6780-4F19-A45B-13C65DDC267F}" type="pres">
      <dgm:prSet presAssocID="{7AA2F55F-6167-47B0-800E-ECE700DA93C7}" presName="text" presStyleLbl="fgAcc0" presStyleIdx="0" presStyleCnt="2">
        <dgm:presLayoutVars>
          <dgm:chPref val="3"/>
        </dgm:presLayoutVars>
      </dgm:prSet>
      <dgm:spPr/>
    </dgm:pt>
    <dgm:pt modelId="{F106034E-B43C-4DD0-98E8-D45A128964C1}" type="pres">
      <dgm:prSet presAssocID="{7AA2F55F-6167-47B0-800E-ECE700DA93C7}" presName="hierChild2" presStyleCnt="0"/>
      <dgm:spPr/>
    </dgm:pt>
    <dgm:pt modelId="{88E1A4FD-C8BB-48AF-B3FA-43D243F7CBBD}" type="pres">
      <dgm:prSet presAssocID="{23A77485-4B7F-44E5-B145-460DF37A95EB}" presName="hierRoot1" presStyleCnt="0"/>
      <dgm:spPr/>
    </dgm:pt>
    <dgm:pt modelId="{0ADD58F5-1B29-4E82-929D-8A36A50BEA96}" type="pres">
      <dgm:prSet presAssocID="{23A77485-4B7F-44E5-B145-460DF37A95EB}" presName="composite" presStyleCnt="0"/>
      <dgm:spPr/>
    </dgm:pt>
    <dgm:pt modelId="{8AC7CD3F-82C4-404D-BEC8-3BABFECAA016}" type="pres">
      <dgm:prSet presAssocID="{23A77485-4B7F-44E5-B145-460DF37A95EB}" presName="background" presStyleLbl="node0" presStyleIdx="1" presStyleCnt="2"/>
      <dgm:spPr/>
    </dgm:pt>
    <dgm:pt modelId="{86EA9DDA-A372-4CEC-87E5-CE23B64C80AE}" type="pres">
      <dgm:prSet presAssocID="{23A77485-4B7F-44E5-B145-460DF37A95EB}" presName="text" presStyleLbl="fgAcc0" presStyleIdx="1" presStyleCnt="2">
        <dgm:presLayoutVars>
          <dgm:chPref val="3"/>
        </dgm:presLayoutVars>
      </dgm:prSet>
      <dgm:spPr/>
    </dgm:pt>
    <dgm:pt modelId="{447BF964-F3F4-4D62-84F2-D29EF05F2692}" type="pres">
      <dgm:prSet presAssocID="{23A77485-4B7F-44E5-B145-460DF37A95EB}" presName="hierChild2" presStyleCnt="0"/>
      <dgm:spPr/>
    </dgm:pt>
  </dgm:ptLst>
  <dgm:cxnLst>
    <dgm:cxn modelId="{94773062-8B68-446A-8383-392B6BE3C3C0}" srcId="{2C8516BE-AEF4-4CCD-A3B8-BFE366AC82A1}" destId="{7AA2F55F-6167-47B0-800E-ECE700DA93C7}" srcOrd="0" destOrd="0" parTransId="{9BACC8C7-C2FD-472F-A209-4E4DC1189A0C}" sibTransId="{FFC48677-AF38-4A82-9514-94A260633B1B}"/>
    <dgm:cxn modelId="{CE52F47F-9EDA-4F66-9A11-F58992D36523}" type="presOf" srcId="{7AA2F55F-6167-47B0-800E-ECE700DA93C7}" destId="{7B02233E-6780-4F19-A45B-13C65DDC267F}" srcOrd="0" destOrd="0" presId="urn:microsoft.com/office/officeart/2005/8/layout/hierarchy1"/>
    <dgm:cxn modelId="{8964DED9-9332-429D-AD08-1B615C570133}" type="presOf" srcId="{2C8516BE-AEF4-4CCD-A3B8-BFE366AC82A1}" destId="{3602B4C3-E1BF-438D-9578-CC6D25A26CCF}" srcOrd="0" destOrd="0" presId="urn:microsoft.com/office/officeart/2005/8/layout/hierarchy1"/>
    <dgm:cxn modelId="{F1335DDE-F2D9-4B6E-B184-9A8FFE3E2C90}" srcId="{2C8516BE-AEF4-4CCD-A3B8-BFE366AC82A1}" destId="{23A77485-4B7F-44E5-B145-460DF37A95EB}" srcOrd="1" destOrd="0" parTransId="{366A9E8A-FDBF-4230-A0F9-AEA022580333}" sibTransId="{20E0FE47-6A21-4BBE-8BBC-C0E9619205AE}"/>
    <dgm:cxn modelId="{0EE71FF4-9958-4A61-9C5D-468D710D5837}" type="presOf" srcId="{23A77485-4B7F-44E5-B145-460DF37A95EB}" destId="{86EA9DDA-A372-4CEC-87E5-CE23B64C80AE}" srcOrd="0" destOrd="0" presId="urn:microsoft.com/office/officeart/2005/8/layout/hierarchy1"/>
    <dgm:cxn modelId="{E707BFB0-0B0D-4B4A-A5CC-1D021605D9BB}" type="presParOf" srcId="{3602B4C3-E1BF-438D-9578-CC6D25A26CCF}" destId="{A43188DD-27EA-469B-A462-B6267A00EA94}" srcOrd="0" destOrd="0" presId="urn:microsoft.com/office/officeart/2005/8/layout/hierarchy1"/>
    <dgm:cxn modelId="{82BC42AE-90F8-4455-BE51-E18253D97E94}" type="presParOf" srcId="{A43188DD-27EA-469B-A462-B6267A00EA94}" destId="{C1977EDA-5D2D-4273-8BC7-3234D193D643}" srcOrd="0" destOrd="0" presId="urn:microsoft.com/office/officeart/2005/8/layout/hierarchy1"/>
    <dgm:cxn modelId="{6061752B-3D08-4C3D-872C-7CC7D7B8ECB5}" type="presParOf" srcId="{C1977EDA-5D2D-4273-8BC7-3234D193D643}" destId="{4F5C7028-4C3A-4861-932F-78C2037C38EB}" srcOrd="0" destOrd="0" presId="urn:microsoft.com/office/officeart/2005/8/layout/hierarchy1"/>
    <dgm:cxn modelId="{6EB6DF55-05D5-44D6-8164-43E5CE7A1304}" type="presParOf" srcId="{C1977EDA-5D2D-4273-8BC7-3234D193D643}" destId="{7B02233E-6780-4F19-A45B-13C65DDC267F}" srcOrd="1" destOrd="0" presId="urn:microsoft.com/office/officeart/2005/8/layout/hierarchy1"/>
    <dgm:cxn modelId="{7450BED4-8756-4693-B552-30370820E98A}" type="presParOf" srcId="{A43188DD-27EA-469B-A462-B6267A00EA94}" destId="{F106034E-B43C-4DD0-98E8-D45A128964C1}" srcOrd="1" destOrd="0" presId="urn:microsoft.com/office/officeart/2005/8/layout/hierarchy1"/>
    <dgm:cxn modelId="{ED286EB5-FCEF-4469-9E51-F8E5AB3983C5}" type="presParOf" srcId="{3602B4C3-E1BF-438D-9578-CC6D25A26CCF}" destId="{88E1A4FD-C8BB-48AF-B3FA-43D243F7CBBD}" srcOrd="1" destOrd="0" presId="urn:microsoft.com/office/officeart/2005/8/layout/hierarchy1"/>
    <dgm:cxn modelId="{F585A32F-3981-45C8-88F2-14BCD13B1299}" type="presParOf" srcId="{88E1A4FD-C8BB-48AF-B3FA-43D243F7CBBD}" destId="{0ADD58F5-1B29-4E82-929D-8A36A50BEA96}" srcOrd="0" destOrd="0" presId="urn:microsoft.com/office/officeart/2005/8/layout/hierarchy1"/>
    <dgm:cxn modelId="{39DFC75E-8EDE-421F-9852-5A48EB8687FD}" type="presParOf" srcId="{0ADD58F5-1B29-4E82-929D-8A36A50BEA96}" destId="{8AC7CD3F-82C4-404D-BEC8-3BABFECAA016}" srcOrd="0" destOrd="0" presId="urn:microsoft.com/office/officeart/2005/8/layout/hierarchy1"/>
    <dgm:cxn modelId="{B0E7FF84-4CCA-4DB0-B8FF-59634FE4BED5}" type="presParOf" srcId="{0ADD58F5-1B29-4E82-929D-8A36A50BEA96}" destId="{86EA9DDA-A372-4CEC-87E5-CE23B64C80AE}" srcOrd="1" destOrd="0" presId="urn:microsoft.com/office/officeart/2005/8/layout/hierarchy1"/>
    <dgm:cxn modelId="{F5AE767C-5B2A-46D9-BE97-0E42FDCA5571}" type="presParOf" srcId="{88E1A4FD-C8BB-48AF-B3FA-43D243F7CBBD}" destId="{447BF964-F3F4-4D62-84F2-D29EF05F269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B319AE-5502-475D-9F8D-BA1359ABED6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248685-D780-4D84-A1AE-4C9868FF7DCF}">
      <dgm:prSet custT="1"/>
      <dgm:spPr/>
      <dgm:t>
        <a:bodyPr/>
        <a:lstStyle/>
        <a:p>
          <a:r>
            <a:rPr lang="en-US" sz="2400" dirty="0"/>
            <a:t>Answer</a:t>
          </a:r>
          <a:r>
            <a:rPr lang="en-US" sz="3500" dirty="0"/>
            <a:t>:</a:t>
          </a:r>
        </a:p>
      </dgm:t>
    </dgm:pt>
    <dgm:pt modelId="{F3820A1D-B647-4977-8077-FF32D1B060F4}" type="parTrans" cxnId="{0BA806BC-974E-4A20-9C36-CD2FDB1074A4}">
      <dgm:prSet/>
      <dgm:spPr/>
      <dgm:t>
        <a:bodyPr/>
        <a:lstStyle/>
        <a:p>
          <a:endParaRPr lang="en-US"/>
        </a:p>
      </dgm:t>
    </dgm:pt>
    <dgm:pt modelId="{2BE2F2B5-69F4-4EE8-89D5-4DB2BDE7FA97}" type="sibTrans" cxnId="{0BA806BC-974E-4A20-9C36-CD2FDB1074A4}">
      <dgm:prSet/>
      <dgm:spPr/>
      <dgm:t>
        <a:bodyPr/>
        <a:lstStyle/>
        <a:p>
          <a:endParaRPr lang="en-US"/>
        </a:p>
      </dgm:t>
    </dgm:pt>
    <dgm:pt modelId="{AD748619-711D-41FF-B93F-661BF63BAA40}">
      <dgm:prSet custT="1"/>
      <dgm:spPr/>
      <dgm:t>
        <a:bodyPr/>
        <a:lstStyle/>
        <a:p>
          <a:r>
            <a:rPr lang="en-US" sz="3200" dirty="0"/>
            <a:t>6</a:t>
          </a:r>
        </a:p>
      </dgm:t>
    </dgm:pt>
    <dgm:pt modelId="{2FCE9960-670E-4F29-8D9C-833163D192CF}" type="parTrans" cxnId="{80B35E14-29E8-4C25-BB2E-C1C1978AC787}">
      <dgm:prSet/>
      <dgm:spPr/>
      <dgm:t>
        <a:bodyPr/>
        <a:lstStyle/>
        <a:p>
          <a:endParaRPr lang="en-US"/>
        </a:p>
      </dgm:t>
    </dgm:pt>
    <dgm:pt modelId="{8E530EDA-C4B3-4883-8FC3-77B65E0BCC47}" type="sibTrans" cxnId="{80B35E14-29E8-4C25-BB2E-C1C1978AC787}">
      <dgm:prSet/>
      <dgm:spPr/>
      <dgm:t>
        <a:bodyPr/>
        <a:lstStyle/>
        <a:p>
          <a:endParaRPr lang="en-US"/>
        </a:p>
      </dgm:t>
    </dgm:pt>
    <dgm:pt modelId="{9E31E44F-68D8-47F2-86B4-3EBBACE2557D}" type="pres">
      <dgm:prSet presAssocID="{9AB319AE-5502-475D-9F8D-BA1359ABED6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74006CA-EB4B-4A2F-A922-B6DDB137F424}" type="pres">
      <dgm:prSet presAssocID="{10248685-D780-4D84-A1AE-4C9868FF7DCF}" presName="hierRoot1" presStyleCnt="0"/>
      <dgm:spPr/>
    </dgm:pt>
    <dgm:pt modelId="{DA118214-83A2-440B-952D-FDB70B1F0F0B}" type="pres">
      <dgm:prSet presAssocID="{10248685-D780-4D84-A1AE-4C9868FF7DCF}" presName="composite" presStyleCnt="0"/>
      <dgm:spPr/>
    </dgm:pt>
    <dgm:pt modelId="{DD4BA5E6-C081-4B65-84BE-72185AE966C7}" type="pres">
      <dgm:prSet presAssocID="{10248685-D780-4D84-A1AE-4C9868FF7DCF}" presName="background" presStyleLbl="node0" presStyleIdx="0" presStyleCnt="2"/>
      <dgm:spPr/>
    </dgm:pt>
    <dgm:pt modelId="{A3698E57-4D80-4AC6-A0F4-90D370FDDE99}" type="pres">
      <dgm:prSet presAssocID="{10248685-D780-4D84-A1AE-4C9868FF7DCF}" presName="text" presStyleLbl="fgAcc0" presStyleIdx="0" presStyleCnt="2">
        <dgm:presLayoutVars>
          <dgm:chPref val="3"/>
        </dgm:presLayoutVars>
      </dgm:prSet>
      <dgm:spPr/>
    </dgm:pt>
    <dgm:pt modelId="{3870A3AA-D079-4A41-B59C-72A7B4E9B4AB}" type="pres">
      <dgm:prSet presAssocID="{10248685-D780-4D84-A1AE-4C9868FF7DCF}" presName="hierChild2" presStyleCnt="0"/>
      <dgm:spPr/>
    </dgm:pt>
    <dgm:pt modelId="{7F3E0044-ECC1-4EE6-B03D-AE454F310745}" type="pres">
      <dgm:prSet presAssocID="{AD748619-711D-41FF-B93F-661BF63BAA40}" presName="hierRoot1" presStyleCnt="0"/>
      <dgm:spPr/>
    </dgm:pt>
    <dgm:pt modelId="{CCAF293B-2FCD-404C-A5D5-03CDCEA56FDC}" type="pres">
      <dgm:prSet presAssocID="{AD748619-711D-41FF-B93F-661BF63BAA40}" presName="composite" presStyleCnt="0"/>
      <dgm:spPr/>
    </dgm:pt>
    <dgm:pt modelId="{1A8AD0D0-DF3E-4B51-BAD8-3B29F01CEE4A}" type="pres">
      <dgm:prSet presAssocID="{AD748619-711D-41FF-B93F-661BF63BAA40}" presName="background" presStyleLbl="node0" presStyleIdx="1" presStyleCnt="2"/>
      <dgm:spPr/>
    </dgm:pt>
    <dgm:pt modelId="{2218C4F8-FB0C-472C-B9FC-70BFEC3B8291}" type="pres">
      <dgm:prSet presAssocID="{AD748619-711D-41FF-B93F-661BF63BAA40}" presName="text" presStyleLbl="fgAcc0" presStyleIdx="1" presStyleCnt="2">
        <dgm:presLayoutVars>
          <dgm:chPref val="3"/>
        </dgm:presLayoutVars>
      </dgm:prSet>
      <dgm:spPr/>
    </dgm:pt>
    <dgm:pt modelId="{23DE8675-C9A1-4262-9D48-74D660FD060C}" type="pres">
      <dgm:prSet presAssocID="{AD748619-711D-41FF-B93F-661BF63BAA40}" presName="hierChild2" presStyleCnt="0"/>
      <dgm:spPr/>
    </dgm:pt>
  </dgm:ptLst>
  <dgm:cxnLst>
    <dgm:cxn modelId="{80B35E14-29E8-4C25-BB2E-C1C1978AC787}" srcId="{9AB319AE-5502-475D-9F8D-BA1359ABED6A}" destId="{AD748619-711D-41FF-B93F-661BF63BAA40}" srcOrd="1" destOrd="0" parTransId="{2FCE9960-670E-4F29-8D9C-833163D192CF}" sibTransId="{8E530EDA-C4B3-4883-8FC3-77B65E0BCC47}"/>
    <dgm:cxn modelId="{9331575D-CCCF-4DCD-B5AE-D94DE0A3AE1B}" type="presOf" srcId="{9AB319AE-5502-475D-9F8D-BA1359ABED6A}" destId="{9E31E44F-68D8-47F2-86B4-3EBBACE2557D}" srcOrd="0" destOrd="0" presId="urn:microsoft.com/office/officeart/2005/8/layout/hierarchy1"/>
    <dgm:cxn modelId="{E8C32285-DF74-4EF6-BAC9-F9D747627FFB}" type="presOf" srcId="{AD748619-711D-41FF-B93F-661BF63BAA40}" destId="{2218C4F8-FB0C-472C-B9FC-70BFEC3B8291}" srcOrd="0" destOrd="0" presId="urn:microsoft.com/office/officeart/2005/8/layout/hierarchy1"/>
    <dgm:cxn modelId="{0BA806BC-974E-4A20-9C36-CD2FDB1074A4}" srcId="{9AB319AE-5502-475D-9F8D-BA1359ABED6A}" destId="{10248685-D780-4D84-A1AE-4C9868FF7DCF}" srcOrd="0" destOrd="0" parTransId="{F3820A1D-B647-4977-8077-FF32D1B060F4}" sibTransId="{2BE2F2B5-69F4-4EE8-89D5-4DB2BDE7FA97}"/>
    <dgm:cxn modelId="{9F8A8FED-7AC3-4E68-87C2-313B2304AB2D}" type="presOf" srcId="{10248685-D780-4D84-A1AE-4C9868FF7DCF}" destId="{A3698E57-4D80-4AC6-A0F4-90D370FDDE99}" srcOrd="0" destOrd="0" presId="urn:microsoft.com/office/officeart/2005/8/layout/hierarchy1"/>
    <dgm:cxn modelId="{53A21312-3F09-47AD-99FA-61E6159002B0}" type="presParOf" srcId="{9E31E44F-68D8-47F2-86B4-3EBBACE2557D}" destId="{E74006CA-EB4B-4A2F-A922-B6DDB137F424}" srcOrd="0" destOrd="0" presId="urn:microsoft.com/office/officeart/2005/8/layout/hierarchy1"/>
    <dgm:cxn modelId="{DB0BE3C9-3A05-4EDD-9AA1-1C4EC6394EA8}" type="presParOf" srcId="{E74006CA-EB4B-4A2F-A922-B6DDB137F424}" destId="{DA118214-83A2-440B-952D-FDB70B1F0F0B}" srcOrd="0" destOrd="0" presId="urn:microsoft.com/office/officeart/2005/8/layout/hierarchy1"/>
    <dgm:cxn modelId="{1A49DFBE-5D66-496A-80B9-032CFB364FC7}" type="presParOf" srcId="{DA118214-83A2-440B-952D-FDB70B1F0F0B}" destId="{DD4BA5E6-C081-4B65-84BE-72185AE966C7}" srcOrd="0" destOrd="0" presId="urn:microsoft.com/office/officeart/2005/8/layout/hierarchy1"/>
    <dgm:cxn modelId="{140BE447-A9A0-4C95-A858-82F01185F2B7}" type="presParOf" srcId="{DA118214-83A2-440B-952D-FDB70B1F0F0B}" destId="{A3698E57-4D80-4AC6-A0F4-90D370FDDE99}" srcOrd="1" destOrd="0" presId="urn:microsoft.com/office/officeart/2005/8/layout/hierarchy1"/>
    <dgm:cxn modelId="{1291E365-F3C4-4784-9B1C-A24012A5CD52}" type="presParOf" srcId="{E74006CA-EB4B-4A2F-A922-B6DDB137F424}" destId="{3870A3AA-D079-4A41-B59C-72A7B4E9B4AB}" srcOrd="1" destOrd="0" presId="urn:microsoft.com/office/officeart/2005/8/layout/hierarchy1"/>
    <dgm:cxn modelId="{B649B68B-02C2-4A6B-857A-23466F92F618}" type="presParOf" srcId="{9E31E44F-68D8-47F2-86B4-3EBBACE2557D}" destId="{7F3E0044-ECC1-4EE6-B03D-AE454F310745}" srcOrd="1" destOrd="0" presId="urn:microsoft.com/office/officeart/2005/8/layout/hierarchy1"/>
    <dgm:cxn modelId="{CAA23CDB-5992-4C17-ABBB-F3198CDF0F46}" type="presParOf" srcId="{7F3E0044-ECC1-4EE6-B03D-AE454F310745}" destId="{CCAF293B-2FCD-404C-A5D5-03CDCEA56FDC}" srcOrd="0" destOrd="0" presId="urn:microsoft.com/office/officeart/2005/8/layout/hierarchy1"/>
    <dgm:cxn modelId="{949A19A1-E4D1-4C32-8A95-D9C91EA001BC}" type="presParOf" srcId="{CCAF293B-2FCD-404C-A5D5-03CDCEA56FDC}" destId="{1A8AD0D0-DF3E-4B51-BAD8-3B29F01CEE4A}" srcOrd="0" destOrd="0" presId="urn:microsoft.com/office/officeart/2005/8/layout/hierarchy1"/>
    <dgm:cxn modelId="{5CDD0DE5-348D-4508-ADEF-BEF8E2AFF019}" type="presParOf" srcId="{CCAF293B-2FCD-404C-A5D5-03CDCEA56FDC}" destId="{2218C4F8-FB0C-472C-B9FC-70BFEC3B8291}" srcOrd="1" destOrd="0" presId="urn:microsoft.com/office/officeart/2005/8/layout/hierarchy1"/>
    <dgm:cxn modelId="{9FEC1922-291F-41EF-A35C-0F819D7B7121}" type="presParOf" srcId="{7F3E0044-ECC1-4EE6-B03D-AE454F310745}" destId="{23DE8675-C9A1-4262-9D48-74D660FD060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E7C62B-3989-44FA-A561-215FA825F40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15C4954-CF3C-45BA-A1D0-56E7A2991362}">
      <dgm:prSet/>
      <dgm:spPr/>
      <dgm:t>
        <a:bodyPr/>
        <a:lstStyle/>
        <a:p>
          <a:r>
            <a:rPr lang="en-US" dirty="0"/>
            <a:t>Answer:</a:t>
          </a:r>
        </a:p>
      </dgm:t>
    </dgm:pt>
    <dgm:pt modelId="{AE78997D-4616-4E2E-B73B-A1F1F8626BC2}" type="parTrans" cxnId="{09506BCB-542F-4B1A-8994-DFEFE4872D70}">
      <dgm:prSet/>
      <dgm:spPr/>
      <dgm:t>
        <a:bodyPr/>
        <a:lstStyle/>
        <a:p>
          <a:endParaRPr lang="en-US"/>
        </a:p>
      </dgm:t>
    </dgm:pt>
    <dgm:pt modelId="{1CF2923C-3E0C-4B24-8FD2-2BF5B79A2189}" type="sibTrans" cxnId="{09506BCB-542F-4B1A-8994-DFEFE4872D70}">
      <dgm:prSet/>
      <dgm:spPr/>
      <dgm:t>
        <a:bodyPr/>
        <a:lstStyle/>
        <a:p>
          <a:endParaRPr lang="en-US"/>
        </a:p>
      </dgm:t>
    </dgm:pt>
    <dgm:pt modelId="{0BB45610-0B1C-472D-B6D0-785E6492DEA9}">
      <dgm:prSet/>
      <dgm:spPr/>
      <dgm:t>
        <a:bodyPr/>
        <a:lstStyle/>
        <a:p>
          <a:r>
            <a:rPr lang="en-US" dirty="0"/>
            <a:t>87</a:t>
          </a:r>
        </a:p>
      </dgm:t>
    </dgm:pt>
    <dgm:pt modelId="{74AED311-CFB7-4850-A6E0-830D04953136}" type="parTrans" cxnId="{81EE0858-4ADD-4B95-B9D0-06697B66AE1D}">
      <dgm:prSet/>
      <dgm:spPr/>
      <dgm:t>
        <a:bodyPr/>
        <a:lstStyle/>
        <a:p>
          <a:endParaRPr lang="en-US"/>
        </a:p>
      </dgm:t>
    </dgm:pt>
    <dgm:pt modelId="{D3CB330D-4DD4-4685-95E5-565F91AD345C}" type="sibTrans" cxnId="{81EE0858-4ADD-4B95-B9D0-06697B66AE1D}">
      <dgm:prSet/>
      <dgm:spPr/>
      <dgm:t>
        <a:bodyPr/>
        <a:lstStyle/>
        <a:p>
          <a:endParaRPr lang="en-US"/>
        </a:p>
      </dgm:t>
    </dgm:pt>
    <dgm:pt modelId="{0664F1F0-935B-4178-B0A4-3DA21E191220}" type="pres">
      <dgm:prSet presAssocID="{20E7C62B-3989-44FA-A561-215FA825F40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09A80FE-81F2-4B5A-A325-59425D7B971B}" type="pres">
      <dgm:prSet presAssocID="{015C4954-CF3C-45BA-A1D0-56E7A2991362}" presName="hierRoot1" presStyleCnt="0"/>
      <dgm:spPr/>
    </dgm:pt>
    <dgm:pt modelId="{7C49A225-6A22-44BE-B7D7-CC89A24F5454}" type="pres">
      <dgm:prSet presAssocID="{015C4954-CF3C-45BA-A1D0-56E7A2991362}" presName="composite" presStyleCnt="0"/>
      <dgm:spPr/>
    </dgm:pt>
    <dgm:pt modelId="{7E550A28-29DD-41CA-A008-4888C4DC2252}" type="pres">
      <dgm:prSet presAssocID="{015C4954-CF3C-45BA-A1D0-56E7A2991362}" presName="background" presStyleLbl="node0" presStyleIdx="0" presStyleCnt="2"/>
      <dgm:spPr/>
    </dgm:pt>
    <dgm:pt modelId="{2FD988D2-787A-4D78-BE94-B3014BDD3383}" type="pres">
      <dgm:prSet presAssocID="{015C4954-CF3C-45BA-A1D0-56E7A2991362}" presName="text" presStyleLbl="fgAcc0" presStyleIdx="0" presStyleCnt="2">
        <dgm:presLayoutVars>
          <dgm:chPref val="3"/>
        </dgm:presLayoutVars>
      </dgm:prSet>
      <dgm:spPr/>
    </dgm:pt>
    <dgm:pt modelId="{07B7015C-9EE1-4DA2-BCB0-5829C553C4CD}" type="pres">
      <dgm:prSet presAssocID="{015C4954-CF3C-45BA-A1D0-56E7A2991362}" presName="hierChild2" presStyleCnt="0"/>
      <dgm:spPr/>
    </dgm:pt>
    <dgm:pt modelId="{37BD8726-25A9-4441-89C4-E66067D86F79}" type="pres">
      <dgm:prSet presAssocID="{0BB45610-0B1C-472D-B6D0-785E6492DEA9}" presName="hierRoot1" presStyleCnt="0"/>
      <dgm:spPr/>
    </dgm:pt>
    <dgm:pt modelId="{02BBBCB2-0BED-4754-8312-03DFA2F65F12}" type="pres">
      <dgm:prSet presAssocID="{0BB45610-0B1C-472D-B6D0-785E6492DEA9}" presName="composite" presStyleCnt="0"/>
      <dgm:spPr/>
    </dgm:pt>
    <dgm:pt modelId="{2592AAA0-2D66-45FE-A315-C20479C159D7}" type="pres">
      <dgm:prSet presAssocID="{0BB45610-0B1C-472D-B6D0-785E6492DEA9}" presName="background" presStyleLbl="node0" presStyleIdx="1" presStyleCnt="2"/>
      <dgm:spPr/>
    </dgm:pt>
    <dgm:pt modelId="{086B3D65-E067-4735-A9BB-CF94A38CBD91}" type="pres">
      <dgm:prSet presAssocID="{0BB45610-0B1C-472D-B6D0-785E6492DEA9}" presName="text" presStyleLbl="fgAcc0" presStyleIdx="1" presStyleCnt="2">
        <dgm:presLayoutVars>
          <dgm:chPref val="3"/>
        </dgm:presLayoutVars>
      </dgm:prSet>
      <dgm:spPr/>
    </dgm:pt>
    <dgm:pt modelId="{94C5A0F0-E777-4786-B299-070BB4B203D2}" type="pres">
      <dgm:prSet presAssocID="{0BB45610-0B1C-472D-B6D0-785E6492DEA9}" presName="hierChild2" presStyleCnt="0"/>
      <dgm:spPr/>
    </dgm:pt>
  </dgm:ptLst>
  <dgm:cxnLst>
    <dgm:cxn modelId="{AA445B25-2222-48CA-922E-54C0BC5F847F}" type="presOf" srcId="{0BB45610-0B1C-472D-B6D0-785E6492DEA9}" destId="{086B3D65-E067-4735-A9BB-CF94A38CBD91}" srcOrd="0" destOrd="0" presId="urn:microsoft.com/office/officeart/2005/8/layout/hierarchy1"/>
    <dgm:cxn modelId="{AFC7D628-156D-42C4-A6DB-82676118018B}" type="presOf" srcId="{015C4954-CF3C-45BA-A1D0-56E7A2991362}" destId="{2FD988D2-787A-4D78-BE94-B3014BDD3383}" srcOrd="0" destOrd="0" presId="urn:microsoft.com/office/officeart/2005/8/layout/hierarchy1"/>
    <dgm:cxn modelId="{81EE0858-4ADD-4B95-B9D0-06697B66AE1D}" srcId="{20E7C62B-3989-44FA-A561-215FA825F406}" destId="{0BB45610-0B1C-472D-B6D0-785E6492DEA9}" srcOrd="1" destOrd="0" parTransId="{74AED311-CFB7-4850-A6E0-830D04953136}" sibTransId="{D3CB330D-4DD4-4685-95E5-565F91AD345C}"/>
    <dgm:cxn modelId="{09506BCB-542F-4B1A-8994-DFEFE4872D70}" srcId="{20E7C62B-3989-44FA-A561-215FA825F406}" destId="{015C4954-CF3C-45BA-A1D0-56E7A2991362}" srcOrd="0" destOrd="0" parTransId="{AE78997D-4616-4E2E-B73B-A1F1F8626BC2}" sibTransId="{1CF2923C-3E0C-4B24-8FD2-2BF5B79A2189}"/>
    <dgm:cxn modelId="{93DC83E7-C0DA-4C99-8110-26835E74F0A2}" type="presOf" srcId="{20E7C62B-3989-44FA-A561-215FA825F406}" destId="{0664F1F0-935B-4178-B0A4-3DA21E191220}" srcOrd="0" destOrd="0" presId="urn:microsoft.com/office/officeart/2005/8/layout/hierarchy1"/>
    <dgm:cxn modelId="{C64E537B-A709-4596-9676-34631FFB549D}" type="presParOf" srcId="{0664F1F0-935B-4178-B0A4-3DA21E191220}" destId="{E09A80FE-81F2-4B5A-A325-59425D7B971B}" srcOrd="0" destOrd="0" presId="urn:microsoft.com/office/officeart/2005/8/layout/hierarchy1"/>
    <dgm:cxn modelId="{4E90FB7B-D254-4B46-BD50-B20C1E16EA40}" type="presParOf" srcId="{E09A80FE-81F2-4B5A-A325-59425D7B971B}" destId="{7C49A225-6A22-44BE-B7D7-CC89A24F5454}" srcOrd="0" destOrd="0" presId="urn:microsoft.com/office/officeart/2005/8/layout/hierarchy1"/>
    <dgm:cxn modelId="{440457CB-8434-46F9-BA64-7C17AA43F0FD}" type="presParOf" srcId="{7C49A225-6A22-44BE-B7D7-CC89A24F5454}" destId="{7E550A28-29DD-41CA-A008-4888C4DC2252}" srcOrd="0" destOrd="0" presId="urn:microsoft.com/office/officeart/2005/8/layout/hierarchy1"/>
    <dgm:cxn modelId="{ADA6B80A-5292-4030-8201-70394E907BAF}" type="presParOf" srcId="{7C49A225-6A22-44BE-B7D7-CC89A24F5454}" destId="{2FD988D2-787A-4D78-BE94-B3014BDD3383}" srcOrd="1" destOrd="0" presId="urn:microsoft.com/office/officeart/2005/8/layout/hierarchy1"/>
    <dgm:cxn modelId="{A2E837D3-D569-4238-9991-F68FB5E6ADAB}" type="presParOf" srcId="{E09A80FE-81F2-4B5A-A325-59425D7B971B}" destId="{07B7015C-9EE1-4DA2-BCB0-5829C553C4CD}" srcOrd="1" destOrd="0" presId="urn:microsoft.com/office/officeart/2005/8/layout/hierarchy1"/>
    <dgm:cxn modelId="{58EEB38E-C75E-4D2D-A237-C31577B6F66B}" type="presParOf" srcId="{0664F1F0-935B-4178-B0A4-3DA21E191220}" destId="{37BD8726-25A9-4441-89C4-E66067D86F79}" srcOrd="1" destOrd="0" presId="urn:microsoft.com/office/officeart/2005/8/layout/hierarchy1"/>
    <dgm:cxn modelId="{B0B416A0-845B-47BD-B212-6AE10534ACC0}" type="presParOf" srcId="{37BD8726-25A9-4441-89C4-E66067D86F79}" destId="{02BBBCB2-0BED-4754-8312-03DFA2F65F12}" srcOrd="0" destOrd="0" presId="urn:microsoft.com/office/officeart/2005/8/layout/hierarchy1"/>
    <dgm:cxn modelId="{EF4C8AB4-F9CD-4E40-9EA2-12C2D3085AF5}" type="presParOf" srcId="{02BBBCB2-0BED-4754-8312-03DFA2F65F12}" destId="{2592AAA0-2D66-45FE-A315-C20479C159D7}" srcOrd="0" destOrd="0" presId="urn:microsoft.com/office/officeart/2005/8/layout/hierarchy1"/>
    <dgm:cxn modelId="{3ADEE96C-986B-4B18-B8FE-857D19C8DB2F}" type="presParOf" srcId="{02BBBCB2-0BED-4754-8312-03DFA2F65F12}" destId="{086B3D65-E067-4735-A9BB-CF94A38CBD91}" srcOrd="1" destOrd="0" presId="urn:microsoft.com/office/officeart/2005/8/layout/hierarchy1"/>
    <dgm:cxn modelId="{6C8F2D81-4F65-4C7A-B97C-8CE63A9D5C4B}" type="presParOf" srcId="{37BD8726-25A9-4441-89C4-E66067D86F79}" destId="{94C5A0F0-E777-4786-B299-070BB4B203D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B778CA-5D9B-408C-8811-BD18E8E584EA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2197083-635B-4959-B842-1E74DA21895F}">
      <dgm:prSet/>
      <dgm:spPr/>
      <dgm:t>
        <a:bodyPr/>
        <a:lstStyle/>
        <a:p>
          <a:r>
            <a:rPr lang="en-US" dirty="0"/>
            <a:t>Answer:</a:t>
          </a:r>
        </a:p>
      </dgm:t>
    </dgm:pt>
    <dgm:pt modelId="{BD498928-831D-48F4-8D34-B0139A4433E3}" type="parTrans" cxnId="{FAFB4A89-ED54-4BA7-A9AC-3F01278646F7}">
      <dgm:prSet/>
      <dgm:spPr/>
      <dgm:t>
        <a:bodyPr/>
        <a:lstStyle/>
        <a:p>
          <a:endParaRPr lang="en-US"/>
        </a:p>
      </dgm:t>
    </dgm:pt>
    <dgm:pt modelId="{25EBDAAE-5676-4768-97FE-E4EE2C52D7E4}" type="sibTrans" cxnId="{FAFB4A89-ED54-4BA7-A9AC-3F01278646F7}">
      <dgm:prSet/>
      <dgm:spPr/>
      <dgm:t>
        <a:bodyPr/>
        <a:lstStyle/>
        <a:p>
          <a:endParaRPr lang="en-US"/>
        </a:p>
      </dgm:t>
    </dgm:pt>
    <dgm:pt modelId="{790D10A6-C118-464C-8D10-5753261B881B}">
      <dgm:prSet/>
      <dgm:spPr/>
      <dgm:t>
        <a:bodyPr/>
        <a:lstStyle/>
        <a:p>
          <a:r>
            <a:rPr lang="en-US"/>
            <a:t>is 3, because ‘six’ has three letters</a:t>
          </a:r>
        </a:p>
      </dgm:t>
    </dgm:pt>
    <dgm:pt modelId="{C1588354-F6C1-4B94-A8B5-DDFD9EE964EA}" type="parTrans" cxnId="{2842A52D-B721-4666-B92C-F234CB54EE48}">
      <dgm:prSet/>
      <dgm:spPr/>
      <dgm:t>
        <a:bodyPr/>
        <a:lstStyle/>
        <a:p>
          <a:endParaRPr lang="en-US"/>
        </a:p>
      </dgm:t>
    </dgm:pt>
    <dgm:pt modelId="{2AA798A6-B62C-489F-A809-A1B5C5FA4BE0}" type="sibTrans" cxnId="{2842A52D-B721-4666-B92C-F234CB54EE48}">
      <dgm:prSet/>
      <dgm:spPr/>
      <dgm:t>
        <a:bodyPr/>
        <a:lstStyle/>
        <a:p>
          <a:endParaRPr lang="en-US"/>
        </a:p>
      </dgm:t>
    </dgm:pt>
    <dgm:pt modelId="{7649B956-FA4E-49BA-9575-5D806A0F811C}">
      <dgm:prSet/>
      <dgm:spPr/>
      <dgm:t>
        <a:bodyPr/>
        <a:lstStyle/>
        <a:p>
          <a:r>
            <a:rPr lang="en-US"/>
            <a:t>3</a:t>
          </a:r>
        </a:p>
      </dgm:t>
    </dgm:pt>
    <dgm:pt modelId="{82161ABE-3559-4A39-8098-78CD5B745A7E}" type="parTrans" cxnId="{73D45A69-5D59-423A-90D1-6ABE1490FD6A}">
      <dgm:prSet/>
      <dgm:spPr/>
      <dgm:t>
        <a:bodyPr/>
        <a:lstStyle/>
        <a:p>
          <a:endParaRPr lang="en-US"/>
        </a:p>
      </dgm:t>
    </dgm:pt>
    <dgm:pt modelId="{F083B809-EEC5-4435-8301-16B8F7391247}" type="sibTrans" cxnId="{73D45A69-5D59-423A-90D1-6ABE1490FD6A}">
      <dgm:prSet/>
      <dgm:spPr/>
      <dgm:t>
        <a:bodyPr/>
        <a:lstStyle/>
        <a:p>
          <a:endParaRPr lang="en-US"/>
        </a:p>
      </dgm:t>
    </dgm:pt>
    <dgm:pt modelId="{7300863A-791E-4F80-97BC-4DCFDC89936D}" type="pres">
      <dgm:prSet presAssocID="{52B778CA-5D9B-408C-8811-BD18E8E584E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21F2782-E483-4A54-96A6-2E271E1C28BF}" type="pres">
      <dgm:prSet presAssocID="{42197083-635B-4959-B842-1E74DA21895F}" presName="hierRoot1" presStyleCnt="0"/>
      <dgm:spPr/>
    </dgm:pt>
    <dgm:pt modelId="{348EBB37-8024-4805-9E5D-88C1C8904961}" type="pres">
      <dgm:prSet presAssocID="{42197083-635B-4959-B842-1E74DA21895F}" presName="composite" presStyleCnt="0"/>
      <dgm:spPr/>
    </dgm:pt>
    <dgm:pt modelId="{27EB8E28-220C-41D3-9D50-1A89905CC664}" type="pres">
      <dgm:prSet presAssocID="{42197083-635B-4959-B842-1E74DA21895F}" presName="background" presStyleLbl="node0" presStyleIdx="0" presStyleCnt="3"/>
      <dgm:spPr/>
    </dgm:pt>
    <dgm:pt modelId="{DD63A08B-2C4F-4EFD-9D37-B32F01923892}" type="pres">
      <dgm:prSet presAssocID="{42197083-635B-4959-B842-1E74DA21895F}" presName="text" presStyleLbl="fgAcc0" presStyleIdx="0" presStyleCnt="3">
        <dgm:presLayoutVars>
          <dgm:chPref val="3"/>
        </dgm:presLayoutVars>
      </dgm:prSet>
      <dgm:spPr/>
    </dgm:pt>
    <dgm:pt modelId="{A18CFE22-FBBB-4322-BF9B-6F237EA8035A}" type="pres">
      <dgm:prSet presAssocID="{42197083-635B-4959-B842-1E74DA21895F}" presName="hierChild2" presStyleCnt="0"/>
      <dgm:spPr/>
    </dgm:pt>
    <dgm:pt modelId="{08D18957-E03B-443A-9BF9-DA7C77E9DC5C}" type="pres">
      <dgm:prSet presAssocID="{790D10A6-C118-464C-8D10-5753261B881B}" presName="hierRoot1" presStyleCnt="0"/>
      <dgm:spPr/>
    </dgm:pt>
    <dgm:pt modelId="{C2BB0E1D-7B7E-402F-93E5-BF9E9FB2A9DF}" type="pres">
      <dgm:prSet presAssocID="{790D10A6-C118-464C-8D10-5753261B881B}" presName="composite" presStyleCnt="0"/>
      <dgm:spPr/>
    </dgm:pt>
    <dgm:pt modelId="{D50A8BFF-8657-4E52-ACC9-985EA2DF9C1B}" type="pres">
      <dgm:prSet presAssocID="{790D10A6-C118-464C-8D10-5753261B881B}" presName="background" presStyleLbl="node0" presStyleIdx="1" presStyleCnt="3"/>
      <dgm:spPr/>
    </dgm:pt>
    <dgm:pt modelId="{E4FB3D80-1328-43EF-B84F-136288633298}" type="pres">
      <dgm:prSet presAssocID="{790D10A6-C118-464C-8D10-5753261B881B}" presName="text" presStyleLbl="fgAcc0" presStyleIdx="1" presStyleCnt="3">
        <dgm:presLayoutVars>
          <dgm:chPref val="3"/>
        </dgm:presLayoutVars>
      </dgm:prSet>
      <dgm:spPr/>
    </dgm:pt>
    <dgm:pt modelId="{B2E8370A-94A7-4810-BE71-56ECDDA5D170}" type="pres">
      <dgm:prSet presAssocID="{790D10A6-C118-464C-8D10-5753261B881B}" presName="hierChild2" presStyleCnt="0"/>
      <dgm:spPr/>
    </dgm:pt>
    <dgm:pt modelId="{DC08DF57-4233-4C72-B96D-99EBDAE6AD6F}" type="pres">
      <dgm:prSet presAssocID="{7649B956-FA4E-49BA-9575-5D806A0F811C}" presName="hierRoot1" presStyleCnt="0"/>
      <dgm:spPr/>
    </dgm:pt>
    <dgm:pt modelId="{880161F4-8117-41E1-A3AB-F18C4E337A5F}" type="pres">
      <dgm:prSet presAssocID="{7649B956-FA4E-49BA-9575-5D806A0F811C}" presName="composite" presStyleCnt="0"/>
      <dgm:spPr/>
    </dgm:pt>
    <dgm:pt modelId="{6C5815AF-A8BA-471B-846D-CD7CCC201C69}" type="pres">
      <dgm:prSet presAssocID="{7649B956-FA4E-49BA-9575-5D806A0F811C}" presName="background" presStyleLbl="node0" presStyleIdx="2" presStyleCnt="3"/>
      <dgm:spPr/>
    </dgm:pt>
    <dgm:pt modelId="{C7941C31-7237-4402-BD7F-F8B0AA6FD45D}" type="pres">
      <dgm:prSet presAssocID="{7649B956-FA4E-49BA-9575-5D806A0F811C}" presName="text" presStyleLbl="fgAcc0" presStyleIdx="2" presStyleCnt="3">
        <dgm:presLayoutVars>
          <dgm:chPref val="3"/>
        </dgm:presLayoutVars>
      </dgm:prSet>
      <dgm:spPr/>
    </dgm:pt>
    <dgm:pt modelId="{1CABA527-2A63-4003-937B-C41AEDB12341}" type="pres">
      <dgm:prSet presAssocID="{7649B956-FA4E-49BA-9575-5D806A0F811C}" presName="hierChild2" presStyleCnt="0"/>
      <dgm:spPr/>
    </dgm:pt>
  </dgm:ptLst>
  <dgm:cxnLst>
    <dgm:cxn modelId="{2842A52D-B721-4666-B92C-F234CB54EE48}" srcId="{52B778CA-5D9B-408C-8811-BD18E8E584EA}" destId="{790D10A6-C118-464C-8D10-5753261B881B}" srcOrd="1" destOrd="0" parTransId="{C1588354-F6C1-4B94-A8B5-DDFD9EE964EA}" sibTransId="{2AA798A6-B62C-489F-A809-A1B5C5FA4BE0}"/>
    <dgm:cxn modelId="{F2414E3D-268E-408F-87AB-1A55C87487B8}" type="presOf" srcId="{52B778CA-5D9B-408C-8811-BD18E8E584EA}" destId="{7300863A-791E-4F80-97BC-4DCFDC89936D}" srcOrd="0" destOrd="0" presId="urn:microsoft.com/office/officeart/2005/8/layout/hierarchy1"/>
    <dgm:cxn modelId="{73D45A69-5D59-423A-90D1-6ABE1490FD6A}" srcId="{52B778CA-5D9B-408C-8811-BD18E8E584EA}" destId="{7649B956-FA4E-49BA-9575-5D806A0F811C}" srcOrd="2" destOrd="0" parTransId="{82161ABE-3559-4A39-8098-78CD5B745A7E}" sibTransId="{F083B809-EEC5-4435-8301-16B8F7391247}"/>
    <dgm:cxn modelId="{6D8DC97E-1D88-41A1-99DE-8283B452BA9C}" type="presOf" srcId="{790D10A6-C118-464C-8D10-5753261B881B}" destId="{E4FB3D80-1328-43EF-B84F-136288633298}" srcOrd="0" destOrd="0" presId="urn:microsoft.com/office/officeart/2005/8/layout/hierarchy1"/>
    <dgm:cxn modelId="{FAFB4A89-ED54-4BA7-A9AC-3F01278646F7}" srcId="{52B778CA-5D9B-408C-8811-BD18E8E584EA}" destId="{42197083-635B-4959-B842-1E74DA21895F}" srcOrd="0" destOrd="0" parTransId="{BD498928-831D-48F4-8D34-B0139A4433E3}" sibTransId="{25EBDAAE-5676-4768-97FE-E4EE2C52D7E4}"/>
    <dgm:cxn modelId="{38588BA8-D520-4276-8951-2C02D574B17F}" type="presOf" srcId="{7649B956-FA4E-49BA-9575-5D806A0F811C}" destId="{C7941C31-7237-4402-BD7F-F8B0AA6FD45D}" srcOrd="0" destOrd="0" presId="urn:microsoft.com/office/officeart/2005/8/layout/hierarchy1"/>
    <dgm:cxn modelId="{1361D3B5-A609-47F5-B281-DAD14715EA65}" type="presOf" srcId="{42197083-635B-4959-B842-1E74DA21895F}" destId="{DD63A08B-2C4F-4EFD-9D37-B32F01923892}" srcOrd="0" destOrd="0" presId="urn:microsoft.com/office/officeart/2005/8/layout/hierarchy1"/>
    <dgm:cxn modelId="{1B2E1A7C-A687-402A-B276-A353FEAE63F5}" type="presParOf" srcId="{7300863A-791E-4F80-97BC-4DCFDC89936D}" destId="{C21F2782-E483-4A54-96A6-2E271E1C28BF}" srcOrd="0" destOrd="0" presId="urn:microsoft.com/office/officeart/2005/8/layout/hierarchy1"/>
    <dgm:cxn modelId="{091BFCC8-A211-4845-92E1-947A0588748D}" type="presParOf" srcId="{C21F2782-E483-4A54-96A6-2E271E1C28BF}" destId="{348EBB37-8024-4805-9E5D-88C1C8904961}" srcOrd="0" destOrd="0" presId="urn:microsoft.com/office/officeart/2005/8/layout/hierarchy1"/>
    <dgm:cxn modelId="{9BFA0917-B28D-4A38-8F60-521A9937AF5B}" type="presParOf" srcId="{348EBB37-8024-4805-9E5D-88C1C8904961}" destId="{27EB8E28-220C-41D3-9D50-1A89905CC664}" srcOrd="0" destOrd="0" presId="urn:microsoft.com/office/officeart/2005/8/layout/hierarchy1"/>
    <dgm:cxn modelId="{E37F4056-981C-4C9F-B7E8-7B7873FF7E6E}" type="presParOf" srcId="{348EBB37-8024-4805-9E5D-88C1C8904961}" destId="{DD63A08B-2C4F-4EFD-9D37-B32F01923892}" srcOrd="1" destOrd="0" presId="urn:microsoft.com/office/officeart/2005/8/layout/hierarchy1"/>
    <dgm:cxn modelId="{AD006CB8-71A2-447B-924A-EFF069EE3A0D}" type="presParOf" srcId="{C21F2782-E483-4A54-96A6-2E271E1C28BF}" destId="{A18CFE22-FBBB-4322-BF9B-6F237EA8035A}" srcOrd="1" destOrd="0" presId="urn:microsoft.com/office/officeart/2005/8/layout/hierarchy1"/>
    <dgm:cxn modelId="{FCC3D007-2FEB-4F93-A6EA-309F4CBB4631}" type="presParOf" srcId="{7300863A-791E-4F80-97BC-4DCFDC89936D}" destId="{08D18957-E03B-443A-9BF9-DA7C77E9DC5C}" srcOrd="1" destOrd="0" presId="urn:microsoft.com/office/officeart/2005/8/layout/hierarchy1"/>
    <dgm:cxn modelId="{F6D71175-369A-4045-82B6-6A2F121DCD0A}" type="presParOf" srcId="{08D18957-E03B-443A-9BF9-DA7C77E9DC5C}" destId="{C2BB0E1D-7B7E-402F-93E5-BF9E9FB2A9DF}" srcOrd="0" destOrd="0" presId="urn:microsoft.com/office/officeart/2005/8/layout/hierarchy1"/>
    <dgm:cxn modelId="{82982DF6-DE23-496B-9B3A-D109338866D5}" type="presParOf" srcId="{C2BB0E1D-7B7E-402F-93E5-BF9E9FB2A9DF}" destId="{D50A8BFF-8657-4E52-ACC9-985EA2DF9C1B}" srcOrd="0" destOrd="0" presId="urn:microsoft.com/office/officeart/2005/8/layout/hierarchy1"/>
    <dgm:cxn modelId="{BF00E85B-E43B-45D5-AE9A-F63C5D90DDBB}" type="presParOf" srcId="{C2BB0E1D-7B7E-402F-93E5-BF9E9FB2A9DF}" destId="{E4FB3D80-1328-43EF-B84F-136288633298}" srcOrd="1" destOrd="0" presId="urn:microsoft.com/office/officeart/2005/8/layout/hierarchy1"/>
    <dgm:cxn modelId="{9F133149-1F8B-4A98-AC2A-CC0ECF082C8E}" type="presParOf" srcId="{08D18957-E03B-443A-9BF9-DA7C77E9DC5C}" destId="{B2E8370A-94A7-4810-BE71-56ECDDA5D170}" srcOrd="1" destOrd="0" presId="urn:microsoft.com/office/officeart/2005/8/layout/hierarchy1"/>
    <dgm:cxn modelId="{94035A04-D119-4681-AD12-4CDB0C90BFF5}" type="presParOf" srcId="{7300863A-791E-4F80-97BC-4DCFDC89936D}" destId="{DC08DF57-4233-4C72-B96D-99EBDAE6AD6F}" srcOrd="2" destOrd="0" presId="urn:microsoft.com/office/officeart/2005/8/layout/hierarchy1"/>
    <dgm:cxn modelId="{1ADDB937-3CA4-46D6-90FB-16E2BC6F4B20}" type="presParOf" srcId="{DC08DF57-4233-4C72-B96D-99EBDAE6AD6F}" destId="{880161F4-8117-41E1-A3AB-F18C4E337A5F}" srcOrd="0" destOrd="0" presId="urn:microsoft.com/office/officeart/2005/8/layout/hierarchy1"/>
    <dgm:cxn modelId="{9488B4E3-01F2-43C6-94B4-E9B144C9B207}" type="presParOf" srcId="{880161F4-8117-41E1-A3AB-F18C4E337A5F}" destId="{6C5815AF-A8BA-471B-846D-CD7CCC201C69}" srcOrd="0" destOrd="0" presId="urn:microsoft.com/office/officeart/2005/8/layout/hierarchy1"/>
    <dgm:cxn modelId="{48EBA081-DA02-499E-8D46-FE76BD14748C}" type="presParOf" srcId="{880161F4-8117-41E1-A3AB-F18C4E337A5F}" destId="{C7941C31-7237-4402-BD7F-F8B0AA6FD45D}" srcOrd="1" destOrd="0" presId="urn:microsoft.com/office/officeart/2005/8/layout/hierarchy1"/>
    <dgm:cxn modelId="{584BFFAD-8645-443E-885B-CA7FD3A70E29}" type="presParOf" srcId="{DC08DF57-4233-4C72-B96D-99EBDAE6AD6F}" destId="{1CABA527-2A63-4003-937B-C41AEDB123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B96BB-D042-460D-AB63-1777416BB9FF}">
      <dsp:nvSpPr>
        <dsp:cNvPr id="0" name=""/>
        <dsp:cNvSpPr/>
      </dsp:nvSpPr>
      <dsp:spPr>
        <a:xfrm>
          <a:off x="2594134" y="792"/>
          <a:ext cx="1710156" cy="10859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712A6B-173C-425F-B55A-5DDCF73C9070}">
      <dsp:nvSpPr>
        <dsp:cNvPr id="0" name=""/>
        <dsp:cNvSpPr/>
      </dsp:nvSpPr>
      <dsp:spPr>
        <a:xfrm>
          <a:off x="2784152" y="181308"/>
          <a:ext cx="1710156" cy="1085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i="1" kern="1200" dirty="0"/>
            <a:t>Correct answer</a:t>
          </a:r>
          <a:endParaRPr lang="en-US" sz="2900" kern="1200" dirty="0"/>
        </a:p>
      </dsp:txBody>
      <dsp:txXfrm>
        <a:off x="2815958" y="213114"/>
        <a:ext cx="1646544" cy="1022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827597-8DFE-4857-ACBE-3F62FC8A2D7D}">
      <dsp:nvSpPr>
        <dsp:cNvPr id="0" name=""/>
        <dsp:cNvSpPr/>
      </dsp:nvSpPr>
      <dsp:spPr>
        <a:xfrm>
          <a:off x="1822290" y="578"/>
          <a:ext cx="1710732" cy="10863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076B8-C905-4EF8-913C-DDB84EB91A49}">
      <dsp:nvSpPr>
        <dsp:cNvPr id="0" name=""/>
        <dsp:cNvSpPr/>
      </dsp:nvSpPr>
      <dsp:spPr>
        <a:xfrm>
          <a:off x="2012371" y="181156"/>
          <a:ext cx="1710732" cy="10863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i="1" kern="1200"/>
            <a:t>2</a:t>
          </a:r>
          <a:endParaRPr lang="en-US" sz="4800" kern="1200"/>
        </a:p>
      </dsp:txBody>
      <dsp:txXfrm>
        <a:off x="2044188" y="212973"/>
        <a:ext cx="1647098" cy="10226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C7028-4C3A-4861-932F-78C2037C38EB}">
      <dsp:nvSpPr>
        <dsp:cNvPr id="0" name=""/>
        <dsp:cNvSpPr/>
      </dsp:nvSpPr>
      <dsp:spPr>
        <a:xfrm>
          <a:off x="579174" y="881"/>
          <a:ext cx="2117189" cy="1344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2233E-6780-4F19-A45B-13C65DDC267F}">
      <dsp:nvSpPr>
        <dsp:cNvPr id="0" name=""/>
        <dsp:cNvSpPr/>
      </dsp:nvSpPr>
      <dsp:spPr>
        <a:xfrm>
          <a:off x="814418" y="224362"/>
          <a:ext cx="2117189" cy="134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i="1" kern="1200" dirty="0"/>
            <a:t>Answer:</a:t>
          </a:r>
          <a:endParaRPr lang="en-US" sz="2600" kern="1200" dirty="0"/>
        </a:p>
      </dsp:txBody>
      <dsp:txXfrm>
        <a:off x="853795" y="263739"/>
        <a:ext cx="2038435" cy="1265661"/>
      </dsp:txXfrm>
    </dsp:sp>
    <dsp:sp modelId="{8AC7CD3F-82C4-404D-BEC8-3BABFECAA016}">
      <dsp:nvSpPr>
        <dsp:cNvPr id="0" name=""/>
        <dsp:cNvSpPr/>
      </dsp:nvSpPr>
      <dsp:spPr>
        <a:xfrm>
          <a:off x="3166850" y="881"/>
          <a:ext cx="2117189" cy="1344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EA9DDA-A372-4CEC-87E5-CE23B64C80AE}">
      <dsp:nvSpPr>
        <dsp:cNvPr id="0" name=""/>
        <dsp:cNvSpPr/>
      </dsp:nvSpPr>
      <dsp:spPr>
        <a:xfrm>
          <a:off x="3402093" y="224362"/>
          <a:ext cx="2117189" cy="1344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i="1" kern="1200" dirty="0"/>
            <a:t>Move 2, 4, 5, 6 matches</a:t>
          </a:r>
          <a:endParaRPr lang="en-US" sz="2600" kern="1200" dirty="0"/>
        </a:p>
      </dsp:txBody>
      <dsp:txXfrm>
        <a:off x="3441470" y="263739"/>
        <a:ext cx="2038435" cy="12656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BA5E6-C081-4B65-84BE-72185AE966C7}">
      <dsp:nvSpPr>
        <dsp:cNvPr id="0" name=""/>
        <dsp:cNvSpPr/>
      </dsp:nvSpPr>
      <dsp:spPr>
        <a:xfrm>
          <a:off x="851157" y="672"/>
          <a:ext cx="1983612" cy="12595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698E57-4D80-4AC6-A0F4-90D370FDDE99}">
      <dsp:nvSpPr>
        <dsp:cNvPr id="0" name=""/>
        <dsp:cNvSpPr/>
      </dsp:nvSpPr>
      <dsp:spPr>
        <a:xfrm>
          <a:off x="1071558" y="210053"/>
          <a:ext cx="1983612" cy="1259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Answer</a:t>
          </a:r>
          <a:r>
            <a:rPr lang="en-US" sz="3500" kern="1200" dirty="0"/>
            <a:t>:</a:t>
          </a:r>
        </a:p>
      </dsp:txBody>
      <dsp:txXfrm>
        <a:off x="1108450" y="246945"/>
        <a:ext cx="1909828" cy="1185810"/>
      </dsp:txXfrm>
    </dsp:sp>
    <dsp:sp modelId="{1A8AD0D0-DF3E-4B51-BAD8-3B29F01CEE4A}">
      <dsp:nvSpPr>
        <dsp:cNvPr id="0" name=""/>
        <dsp:cNvSpPr/>
      </dsp:nvSpPr>
      <dsp:spPr>
        <a:xfrm>
          <a:off x="3275573" y="672"/>
          <a:ext cx="1983612" cy="12595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8C4F8-FB0C-472C-B9FC-70BFEC3B8291}">
      <dsp:nvSpPr>
        <dsp:cNvPr id="0" name=""/>
        <dsp:cNvSpPr/>
      </dsp:nvSpPr>
      <dsp:spPr>
        <a:xfrm>
          <a:off x="3495974" y="210053"/>
          <a:ext cx="1983612" cy="1259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6</a:t>
          </a:r>
        </a:p>
      </dsp:txBody>
      <dsp:txXfrm>
        <a:off x="3532866" y="246945"/>
        <a:ext cx="1909828" cy="11858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50A28-29DD-41CA-A008-4888C4DC2252}">
      <dsp:nvSpPr>
        <dsp:cNvPr id="0" name=""/>
        <dsp:cNvSpPr/>
      </dsp:nvSpPr>
      <dsp:spPr>
        <a:xfrm>
          <a:off x="1463928" y="983"/>
          <a:ext cx="1692247" cy="1074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D988D2-787A-4D78-BE94-B3014BDD3383}">
      <dsp:nvSpPr>
        <dsp:cNvPr id="0" name=""/>
        <dsp:cNvSpPr/>
      </dsp:nvSpPr>
      <dsp:spPr>
        <a:xfrm>
          <a:off x="1651956" y="179609"/>
          <a:ext cx="1692247" cy="10745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Answer:</a:t>
          </a:r>
        </a:p>
      </dsp:txBody>
      <dsp:txXfrm>
        <a:off x="1683429" y="211082"/>
        <a:ext cx="1629301" cy="1011631"/>
      </dsp:txXfrm>
    </dsp:sp>
    <dsp:sp modelId="{2592AAA0-2D66-45FE-A315-C20479C159D7}">
      <dsp:nvSpPr>
        <dsp:cNvPr id="0" name=""/>
        <dsp:cNvSpPr/>
      </dsp:nvSpPr>
      <dsp:spPr>
        <a:xfrm>
          <a:off x="3532231" y="983"/>
          <a:ext cx="1692247" cy="1074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B3D65-E067-4735-A9BB-CF94A38CBD91}">
      <dsp:nvSpPr>
        <dsp:cNvPr id="0" name=""/>
        <dsp:cNvSpPr/>
      </dsp:nvSpPr>
      <dsp:spPr>
        <a:xfrm>
          <a:off x="3720259" y="179609"/>
          <a:ext cx="1692247" cy="10745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87</a:t>
          </a:r>
        </a:p>
      </dsp:txBody>
      <dsp:txXfrm>
        <a:off x="3751732" y="211082"/>
        <a:ext cx="1629301" cy="10116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B8E28-220C-41D3-9D50-1A89905CC664}">
      <dsp:nvSpPr>
        <dsp:cNvPr id="0" name=""/>
        <dsp:cNvSpPr/>
      </dsp:nvSpPr>
      <dsp:spPr>
        <a:xfrm>
          <a:off x="0" y="230227"/>
          <a:ext cx="1817854" cy="11543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D63A08B-2C4F-4EFD-9D37-B32F01923892}">
      <dsp:nvSpPr>
        <dsp:cNvPr id="0" name=""/>
        <dsp:cNvSpPr/>
      </dsp:nvSpPr>
      <dsp:spPr>
        <a:xfrm>
          <a:off x="201983" y="422112"/>
          <a:ext cx="1817854" cy="11543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Answer:</a:t>
          </a:r>
        </a:p>
      </dsp:txBody>
      <dsp:txXfrm>
        <a:off x="235792" y="455921"/>
        <a:ext cx="1750236" cy="1086719"/>
      </dsp:txXfrm>
    </dsp:sp>
    <dsp:sp modelId="{D50A8BFF-8657-4E52-ACC9-985EA2DF9C1B}">
      <dsp:nvSpPr>
        <dsp:cNvPr id="0" name=""/>
        <dsp:cNvSpPr/>
      </dsp:nvSpPr>
      <dsp:spPr>
        <a:xfrm>
          <a:off x="2221821" y="230227"/>
          <a:ext cx="1817854" cy="11543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FB3D80-1328-43EF-B84F-136288633298}">
      <dsp:nvSpPr>
        <dsp:cNvPr id="0" name=""/>
        <dsp:cNvSpPr/>
      </dsp:nvSpPr>
      <dsp:spPr>
        <a:xfrm>
          <a:off x="2423805" y="422112"/>
          <a:ext cx="1817854" cy="11543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is 3, because ‘six’ has three letters</a:t>
          </a:r>
        </a:p>
      </dsp:txBody>
      <dsp:txXfrm>
        <a:off x="2457614" y="455921"/>
        <a:ext cx="1750236" cy="1086719"/>
      </dsp:txXfrm>
    </dsp:sp>
    <dsp:sp modelId="{6C5815AF-A8BA-471B-846D-CD7CCC201C69}">
      <dsp:nvSpPr>
        <dsp:cNvPr id="0" name=""/>
        <dsp:cNvSpPr/>
      </dsp:nvSpPr>
      <dsp:spPr>
        <a:xfrm>
          <a:off x="4443643" y="230227"/>
          <a:ext cx="1817854" cy="11543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941C31-7237-4402-BD7F-F8B0AA6FD45D}">
      <dsp:nvSpPr>
        <dsp:cNvPr id="0" name=""/>
        <dsp:cNvSpPr/>
      </dsp:nvSpPr>
      <dsp:spPr>
        <a:xfrm>
          <a:off x="4645626" y="422112"/>
          <a:ext cx="1817854" cy="11543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3</a:t>
          </a:r>
        </a:p>
      </dsp:txBody>
      <dsp:txXfrm>
        <a:off x="4679435" y="455921"/>
        <a:ext cx="1750236" cy="1086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D44D5-B40C-4CC8-B28D-EDFFEA924539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3147B-EC52-4902-ABE2-60BC77C12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3147B-EC52-4902-ABE2-60BC77C127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3147B-EC52-4902-ABE2-60BC77C127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8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971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73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91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360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02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865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840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668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7902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539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36642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852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33484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1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9095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53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" name="applause.wav"/>
          </p:stSnd>
        </p:sndAc>
      </p:transition>
    </mc:Choice>
    <mc:Fallback>
      <p:transition spd="slow">
        <p:fade/>
        <p:sndAc>
          <p:stSnd>
            <p:snd r:embed="rId1" name="applaus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3DCCD-8165-4CFC-A486-325DE912417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AFB83C-4A1F-443A-A398-1E49818E6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80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7" r:id="rId1"/>
    <p:sldLayoutId id="2147484328" r:id="rId2"/>
    <p:sldLayoutId id="2147484329" r:id="rId3"/>
    <p:sldLayoutId id="2147484330" r:id="rId4"/>
    <p:sldLayoutId id="2147484331" r:id="rId5"/>
    <p:sldLayoutId id="2147484332" r:id="rId6"/>
    <p:sldLayoutId id="2147484333" r:id="rId7"/>
    <p:sldLayoutId id="2147484334" r:id="rId8"/>
    <p:sldLayoutId id="2147484335" r:id="rId9"/>
    <p:sldLayoutId id="2147484336" r:id="rId10"/>
    <p:sldLayoutId id="2147484337" r:id="rId11"/>
    <p:sldLayoutId id="2147484338" r:id="rId12"/>
    <p:sldLayoutId id="2147484339" r:id="rId13"/>
    <p:sldLayoutId id="2147484340" r:id="rId14"/>
    <p:sldLayoutId id="2147484341" r:id="rId15"/>
    <p:sldLayoutId id="2147484342" r:id="rId16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18" name="applause.wav"/>
          </p:stSnd>
        </p:sndAc>
      </p:transition>
    </mc:Choice>
    <mc:Fallback>
      <p:transition spd="slow">
        <p:fade/>
        <p:sndAc>
          <p:stSnd>
            <p:snd r:embed="rId18" name="applause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slide" Target="slide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7.png"/><Relationship Id="rId4" Type="http://schemas.openxmlformats.org/officeDocument/2006/relationships/slide" Target="slide3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image" Target="../media/image10.png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slide" Target="slide5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slide" Target="slide2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slide" Target="slide1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962497C-75C4-C5AB-F6D8-B0313648ED5D}"/>
              </a:ext>
            </a:extLst>
          </p:cNvPr>
          <p:cNvSpPr txBox="1"/>
          <p:nvPr/>
        </p:nvSpPr>
        <p:spPr>
          <a:xfrm>
            <a:off x="427702" y="1052020"/>
            <a:ext cx="106925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Andalus" panose="02020603050405020304" pitchFamily="18" charset="-78"/>
              </a:rPr>
              <a:t>1-  Here are some fun, tricky and hard to solve math problems that will challenge your thinking ability.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412656-79B9-3B2F-4EEB-6945ADB54AF3}"/>
              </a:ext>
            </a:extLst>
          </p:cNvPr>
          <p:cNvSpPr txBox="1"/>
          <p:nvPr/>
        </p:nvSpPr>
        <p:spPr>
          <a:xfrm>
            <a:off x="3923071" y="220915"/>
            <a:ext cx="63307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Fun Math Questions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ECD717-5D76-D300-2E76-1334287911BE}"/>
              </a:ext>
            </a:extLst>
          </p:cNvPr>
          <p:cNvSpPr txBox="1"/>
          <p:nvPr/>
        </p:nvSpPr>
        <p:spPr>
          <a:xfrm>
            <a:off x="671051" y="1690062"/>
            <a:ext cx="510294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1=3</a:t>
            </a:r>
          </a:p>
          <a:p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2=3</a:t>
            </a:r>
          </a:p>
          <a:p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3=5</a:t>
            </a:r>
          </a:p>
          <a:p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4=4</a:t>
            </a:r>
          </a:p>
          <a:p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5=4</a:t>
            </a:r>
          </a:p>
          <a:p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Then, 6=?</a:t>
            </a:r>
          </a:p>
        </p:txBody>
      </p:sp>
      <p:sp>
        <p:nvSpPr>
          <p:cNvPr id="14" name="Arrow: Right 13">
            <a:hlinkClick r:id="rId3" action="ppaction://hlinksldjump"/>
            <a:extLst>
              <a:ext uri="{FF2B5EF4-FFF2-40B4-BE49-F238E27FC236}">
                <a16:creationId xmlns:a16="http://schemas.microsoft.com/office/drawing/2014/main" id="{747E81E6-B3BA-B4CA-36B6-AFE1019A71F1}"/>
              </a:ext>
            </a:extLst>
          </p:cNvPr>
          <p:cNvSpPr/>
          <p:nvPr/>
        </p:nvSpPr>
        <p:spPr>
          <a:xfrm>
            <a:off x="10400071" y="5805980"/>
            <a:ext cx="1440426" cy="781664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Next&gt;&gt;</a:t>
            </a:r>
          </a:p>
        </p:txBody>
      </p:sp>
      <p:pic>
        <p:nvPicPr>
          <p:cNvPr id="21" name="Picture 20">
            <a:hlinkClick r:id="rId4" action="ppaction://hlinksldjump"/>
            <a:extLst>
              <a:ext uri="{FF2B5EF4-FFF2-40B4-BE49-F238E27FC236}">
                <a16:creationId xmlns:a16="http://schemas.microsoft.com/office/drawing/2014/main" id="{005725DF-894D-0856-6706-9CDAE59BEE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6880"/>
            <a:ext cx="1440426" cy="1341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08047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2" name="suction.wav"/>
          </p:stSnd>
        </p:sndAc>
      </p:transition>
    </mc:Choice>
    <mc:Fallback>
      <p:transition spd="slow">
        <p:fade/>
        <p:sndAc>
          <p:stSnd>
            <p:snd r:embed="rId2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Right 7">
            <a:extLst>
              <a:ext uri="{FF2B5EF4-FFF2-40B4-BE49-F238E27FC236}">
                <a16:creationId xmlns:a16="http://schemas.microsoft.com/office/drawing/2014/main" id="{BE14BB8E-EF04-B1BE-849C-6D8BEC6525FA}"/>
              </a:ext>
            </a:extLst>
          </p:cNvPr>
          <p:cNvSpPr/>
          <p:nvPr/>
        </p:nvSpPr>
        <p:spPr>
          <a:xfrm>
            <a:off x="10511293" y="5818239"/>
            <a:ext cx="1493895" cy="818535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3" action="ppaction://hlinksldjump"/>
              </a:rPr>
              <a:t>Next</a:t>
            </a:r>
            <a:r>
              <a:rPr lang="en-US" dirty="0"/>
              <a:t>&gt;&gt;</a:t>
            </a:r>
          </a:p>
        </p:txBody>
      </p:sp>
      <p:pic>
        <p:nvPicPr>
          <p:cNvPr id="1026" name="Picture 2" descr="Parking space  Math Fun Questions ">
            <a:extLst>
              <a:ext uri="{FF2B5EF4-FFF2-40B4-BE49-F238E27FC236}">
                <a16:creationId xmlns:a16="http://schemas.microsoft.com/office/drawing/2014/main" id="{85B82CB1-1CFA-255B-F8E5-DA26C28B3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02" y="1492225"/>
            <a:ext cx="4240287" cy="1564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9BD9B4-F7BF-4697-FEB3-ADC7E8F3984B}"/>
              </a:ext>
            </a:extLst>
          </p:cNvPr>
          <p:cNvSpPr txBox="1"/>
          <p:nvPr/>
        </p:nvSpPr>
        <p:spPr>
          <a:xfrm>
            <a:off x="261784" y="343920"/>
            <a:ext cx="786980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2-  What is the number of parking space covered by the car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?</a:t>
            </a:r>
          </a:p>
          <a:p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1C76E1-E738-6297-8C74-57A68E17530A}"/>
              </a:ext>
            </a:extLst>
          </p:cNvPr>
          <p:cNvSpPr txBox="1"/>
          <p:nvPr/>
        </p:nvSpPr>
        <p:spPr>
          <a:xfrm>
            <a:off x="114301" y="3801021"/>
            <a:ext cx="98998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This tricky math problem went viral a few years back after it appeared on an entrance exam in Hong Kong… for six-year-olds. Supposedly the students had just 20 seconds to solve the problem</a:t>
            </a:r>
            <a:r>
              <a:rPr lang="en-US" sz="2400" dirty="0">
                <a:latin typeface="Agency FB" panose="020B0503020202020204" pitchFamily="34" charset="0"/>
              </a:rPr>
              <a:t>!</a:t>
            </a:r>
          </a:p>
        </p:txBody>
      </p:sp>
      <p:sp>
        <p:nvSpPr>
          <p:cNvPr id="9" name="Arrow: Left 8">
            <a:hlinkClick r:id="rId5" action="ppaction://hlinksldjump"/>
            <a:extLst>
              <a:ext uri="{FF2B5EF4-FFF2-40B4-BE49-F238E27FC236}">
                <a16:creationId xmlns:a16="http://schemas.microsoft.com/office/drawing/2014/main" id="{C8979C75-25B6-48FF-B1FF-BDB893C5EF82}"/>
              </a:ext>
            </a:extLst>
          </p:cNvPr>
          <p:cNvSpPr/>
          <p:nvPr/>
        </p:nvSpPr>
        <p:spPr>
          <a:xfrm>
            <a:off x="8520261" y="5818239"/>
            <a:ext cx="1493895" cy="818535"/>
          </a:xfrm>
          <a:prstGeom prst="lef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Back&lt;&lt;</a:t>
            </a:r>
          </a:p>
        </p:txBody>
      </p:sp>
      <p:pic>
        <p:nvPicPr>
          <p:cNvPr id="14" name="Picture 13">
            <a:hlinkClick r:id="rId6" action="ppaction://hlinksldjump"/>
            <a:extLst>
              <a:ext uri="{FF2B5EF4-FFF2-40B4-BE49-F238E27FC236}">
                <a16:creationId xmlns:a16="http://schemas.microsoft.com/office/drawing/2014/main" id="{E13B1179-3029-D920-5550-932F94C041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5364104"/>
            <a:ext cx="1493896" cy="149389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37283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E3D961-B7F5-BCEB-F42E-9DE2EFB697E0}"/>
              </a:ext>
            </a:extLst>
          </p:cNvPr>
          <p:cNvSpPr txBox="1"/>
          <p:nvPr/>
        </p:nvSpPr>
        <p:spPr>
          <a:xfrm>
            <a:off x="707924" y="206477"/>
            <a:ext cx="751061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3-Replace the question mark in the above problem with the appropriate number.</a:t>
            </a:r>
          </a:p>
          <a:p>
            <a:endParaRPr lang="en-US" dirty="0"/>
          </a:p>
        </p:txBody>
      </p:sp>
      <p:pic>
        <p:nvPicPr>
          <p:cNvPr id="2050" name="Picture 2" descr="Missing Number Fun Math Question">
            <a:extLst>
              <a:ext uri="{FF2B5EF4-FFF2-40B4-BE49-F238E27FC236}">
                <a16:creationId xmlns:a16="http://schemas.microsoft.com/office/drawing/2014/main" id="{E790241B-5D72-ED3D-AB44-C6E9194B9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755" y="1814053"/>
            <a:ext cx="2696359" cy="2639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0A3C5D1E-94C0-8D31-19E5-16561CE3A242}"/>
              </a:ext>
            </a:extLst>
          </p:cNvPr>
          <p:cNvSpPr/>
          <p:nvPr/>
        </p:nvSpPr>
        <p:spPr>
          <a:xfrm>
            <a:off x="10382865" y="5803480"/>
            <a:ext cx="1530144" cy="91440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4" action="ppaction://hlinksldjump"/>
              </a:rPr>
              <a:t>Next</a:t>
            </a:r>
            <a:r>
              <a:rPr lang="en-US" dirty="0"/>
              <a:t>&gt;&gt;</a:t>
            </a:r>
          </a:p>
        </p:txBody>
      </p:sp>
      <p:sp>
        <p:nvSpPr>
          <p:cNvPr id="9" name="Arrow: Left 8">
            <a:hlinkClick r:id="rId5" action="ppaction://hlinksldjump"/>
            <a:extLst>
              <a:ext uri="{FF2B5EF4-FFF2-40B4-BE49-F238E27FC236}">
                <a16:creationId xmlns:a16="http://schemas.microsoft.com/office/drawing/2014/main" id="{C6D73968-67E9-92E9-2BD5-73B549068E9D}"/>
              </a:ext>
            </a:extLst>
          </p:cNvPr>
          <p:cNvSpPr/>
          <p:nvPr/>
        </p:nvSpPr>
        <p:spPr>
          <a:xfrm>
            <a:off x="8419083" y="5855089"/>
            <a:ext cx="1550827" cy="862792"/>
          </a:xfrm>
          <a:prstGeom prst="lef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Back&lt;&lt;</a:t>
            </a:r>
          </a:p>
        </p:txBody>
      </p:sp>
      <p:pic>
        <p:nvPicPr>
          <p:cNvPr id="13" name="Picture 12">
            <a:hlinkClick r:id="rId6" action="ppaction://hlinksldjump"/>
            <a:extLst>
              <a:ext uri="{FF2B5EF4-FFF2-40B4-BE49-F238E27FC236}">
                <a16:creationId xmlns:a16="http://schemas.microsoft.com/office/drawing/2014/main" id="{073197F7-5C88-0434-7561-7E2AEA0425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220928"/>
            <a:ext cx="1651799" cy="165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21177"/>
      </p:ext>
    </p:extLst>
  </p:cSld>
  <p:clrMapOvr>
    <a:masterClrMapping/>
  </p:clrMapOvr>
  <p:transition spd="slow">
    <p:push dir="u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fun math - find the missing number">
            <a:extLst>
              <a:ext uri="{FF2B5EF4-FFF2-40B4-BE49-F238E27FC236}">
                <a16:creationId xmlns:a16="http://schemas.microsoft.com/office/drawing/2014/main" id="{FC5E890E-B2B5-6FDE-3973-68FC40133B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6713" y="-2825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" descr="Finding area of red triangle - fun math question">
            <a:extLst>
              <a:ext uri="{FF2B5EF4-FFF2-40B4-BE49-F238E27FC236}">
                <a16:creationId xmlns:a16="http://schemas.microsoft.com/office/drawing/2014/main" id="{9E27A3BD-F551-4688-9E09-A278395FEB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29898" y="1477296"/>
            <a:ext cx="4168877" cy="416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0" name="Picture 8" descr="move match sticks to make equilateral triangles">
            <a:extLst>
              <a:ext uri="{FF2B5EF4-FFF2-40B4-BE49-F238E27FC236}">
                <a16:creationId xmlns:a16="http://schemas.microsoft.com/office/drawing/2014/main" id="{BCA2C156-CFFA-8A84-E885-35942F769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898" y="1634033"/>
            <a:ext cx="3347883" cy="31103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39C7C70-3761-9D2E-3700-ED5D869A63FD}"/>
              </a:ext>
            </a:extLst>
          </p:cNvPr>
          <p:cNvSpPr txBox="1"/>
          <p:nvPr/>
        </p:nvSpPr>
        <p:spPr>
          <a:xfrm>
            <a:off x="519113" y="379378"/>
            <a:ext cx="93672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4- Move any four matches to get 3 equilateral triangles only (don’t remove matches)</a:t>
            </a:r>
          </a:p>
          <a:p>
            <a:r>
              <a:rPr lang="en-US" dirty="0"/>
              <a:t>  </a:t>
            </a:r>
          </a:p>
        </p:txBody>
      </p:sp>
      <p:pic>
        <p:nvPicPr>
          <p:cNvPr id="17" name="Picture 16">
            <a:hlinkClick r:id="rId4" action="ppaction://hlinksldjump"/>
            <a:extLst>
              <a:ext uri="{FF2B5EF4-FFF2-40B4-BE49-F238E27FC236}">
                <a16:creationId xmlns:a16="http://schemas.microsoft.com/office/drawing/2014/main" id="{1A441EC9-ABE2-BCD1-72EF-9B7876B851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923" y="5670559"/>
            <a:ext cx="1956986" cy="1274174"/>
          </a:xfrm>
          <a:prstGeom prst="rect">
            <a:avLst/>
          </a:prstGeom>
        </p:spPr>
      </p:pic>
      <p:pic>
        <p:nvPicPr>
          <p:cNvPr id="19" name="Picture 18">
            <a:hlinkClick r:id="rId6" action="ppaction://hlinksldjump"/>
            <a:extLst>
              <a:ext uri="{FF2B5EF4-FFF2-40B4-BE49-F238E27FC236}">
                <a16:creationId xmlns:a16="http://schemas.microsoft.com/office/drawing/2014/main" id="{8C0327C1-36C5-CCE2-47F3-267F822AF9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6909" y="5646173"/>
            <a:ext cx="1938696" cy="1322947"/>
          </a:xfrm>
          <a:prstGeom prst="rect">
            <a:avLst/>
          </a:prstGeom>
        </p:spPr>
      </p:pic>
      <p:pic>
        <p:nvPicPr>
          <p:cNvPr id="20" name="Picture 19">
            <a:hlinkClick r:id="rId8" action="ppaction://hlinksldjump"/>
            <a:extLst>
              <a:ext uri="{FF2B5EF4-FFF2-40B4-BE49-F238E27FC236}">
                <a16:creationId xmlns:a16="http://schemas.microsoft.com/office/drawing/2014/main" id="{CB9FE920-60DB-FDE5-91E7-14F9B77811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043948"/>
            <a:ext cx="1814052" cy="181405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08722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  <p:sndAc>
          <p:stSnd>
            <p:snd r:embed="rId2" name="explode.wav"/>
          </p:stSnd>
        </p:sndAc>
      </p:transition>
    </mc:Choice>
    <mc:Fallback>
      <p:transition spd="slow">
        <p:fade/>
        <p:sndAc>
          <p:stSnd>
            <p:snd r:embed="rId2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C29181-85D5-2224-E1B6-26C31D16DB4E}"/>
              </a:ext>
            </a:extLst>
          </p:cNvPr>
          <p:cNvSpPr txBox="1"/>
          <p:nvPr/>
        </p:nvSpPr>
        <p:spPr>
          <a:xfrm>
            <a:off x="0" y="58993"/>
            <a:ext cx="9147687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5-Which number logically follows this series?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1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. 7 9 5 11 4 15 12 7 13 8 11 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1)8</a:t>
            </a:r>
          </a:p>
          <a:p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2)10 </a:t>
            </a:r>
          </a:p>
          <a:p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3)11 </a:t>
            </a:r>
          </a:p>
          <a:p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4)13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Picture 4">
            <a:hlinkClick r:id="rId4" action="ppaction://hlinksldjump"/>
            <a:extLst>
              <a:ext uri="{FF2B5EF4-FFF2-40B4-BE49-F238E27FC236}">
                <a16:creationId xmlns:a16="http://schemas.microsoft.com/office/drawing/2014/main" id="{7D3ABF2A-CF62-CB26-D515-5D5BC33477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6423" y="5815333"/>
            <a:ext cx="1956986" cy="1274174"/>
          </a:xfrm>
          <a:prstGeom prst="rect">
            <a:avLst/>
          </a:prstGeom>
        </p:spPr>
      </p:pic>
      <p:pic>
        <p:nvPicPr>
          <p:cNvPr id="6" name="Picture 5">
            <a:hlinkClick r:id="rId6" action="ppaction://hlinksldjump"/>
            <a:extLst>
              <a:ext uri="{FF2B5EF4-FFF2-40B4-BE49-F238E27FC236}">
                <a16:creationId xmlns:a16="http://schemas.microsoft.com/office/drawing/2014/main" id="{4F5F0653-D420-0995-167A-EC1B2197EE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309419"/>
            <a:ext cx="1548581" cy="154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393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3" name="hammer.wav"/>
          </p:stSnd>
        </p:sndAc>
      </p:transition>
    </mc:Choice>
    <mc:Fallback>
      <p:transition spd="slow">
        <p:fade/>
        <p:sndAc>
          <p:stSnd>
            <p:snd r:embed="rId3" name="hamm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82756F1-F3AF-08C9-BDFC-1C7B3EE98A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9152793"/>
              </p:ext>
            </p:extLst>
          </p:nvPr>
        </p:nvGraphicFramePr>
        <p:xfrm>
          <a:off x="221226" y="2403988"/>
          <a:ext cx="7088443" cy="1268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212BB758-1B7A-90CB-8B36-4A5EC30D23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2248696"/>
              </p:ext>
            </p:extLst>
          </p:nvPr>
        </p:nvGraphicFramePr>
        <p:xfrm>
          <a:off x="3613353" y="2403988"/>
          <a:ext cx="5545395" cy="1268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Picture 10">
            <a:hlinkClick r:id="rId12" action="ppaction://hlinksldjump"/>
            <a:extLst>
              <a:ext uri="{FF2B5EF4-FFF2-40B4-BE49-F238E27FC236}">
                <a16:creationId xmlns:a16="http://schemas.microsoft.com/office/drawing/2014/main" id="{3014D497-5AFA-6F2C-55E9-BBD5E27BB7D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5626501"/>
            <a:ext cx="2383743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39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C5DB473-74F6-ADF5-6A41-E402ED8B07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4223180"/>
              </p:ext>
            </p:extLst>
          </p:nvPr>
        </p:nvGraphicFramePr>
        <p:xfrm>
          <a:off x="2547784" y="2290519"/>
          <a:ext cx="6098458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B3E386F-A03D-058A-1412-3D25AFB27A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512204"/>
            <a:ext cx="2383743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84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D0D69C4-7844-76A6-9E23-E9D011DBE8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6876315"/>
              </p:ext>
            </p:extLst>
          </p:nvPr>
        </p:nvGraphicFramePr>
        <p:xfrm>
          <a:off x="2197510" y="2344995"/>
          <a:ext cx="6330745" cy="147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hlinkClick r:id="rId8" action="ppaction://hlinksldjump"/>
            <a:extLst>
              <a:ext uri="{FF2B5EF4-FFF2-40B4-BE49-F238E27FC236}">
                <a16:creationId xmlns:a16="http://schemas.microsoft.com/office/drawing/2014/main" id="{B53BFBCF-AA20-0D68-47E8-89DC8386FC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733430"/>
            <a:ext cx="2383743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6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A12C6F31-86DB-7980-BA53-EEB60B0678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6211193"/>
              </p:ext>
            </p:extLst>
          </p:nvPr>
        </p:nvGraphicFramePr>
        <p:xfrm>
          <a:off x="1504335" y="2505670"/>
          <a:ext cx="6876436" cy="1255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Arrow: Left-Right 12">
            <a:hlinkClick r:id="rId7" action="ppaction://hlinksldjump"/>
            <a:extLst>
              <a:ext uri="{FF2B5EF4-FFF2-40B4-BE49-F238E27FC236}">
                <a16:creationId xmlns:a16="http://schemas.microsoft.com/office/drawing/2014/main" id="{93822C90-5430-7B53-6758-7D9900E099CB}"/>
              </a:ext>
            </a:extLst>
          </p:cNvPr>
          <p:cNvSpPr/>
          <p:nvPr/>
        </p:nvSpPr>
        <p:spPr>
          <a:xfrm rot="10800000" flipV="1">
            <a:off x="353960" y="5766619"/>
            <a:ext cx="1976283" cy="825909"/>
          </a:xfrm>
          <a:prstGeom prst="left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Question 2</a:t>
            </a:r>
          </a:p>
        </p:txBody>
      </p:sp>
    </p:spTree>
    <p:extLst>
      <p:ext uri="{BB962C8B-B14F-4D97-AF65-F5344CB8AC3E}">
        <p14:creationId xmlns:p14="http://schemas.microsoft.com/office/powerpoint/2010/main" val="1638895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E40D84A-810C-E0DE-21E9-C316FB400B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2915936"/>
              </p:ext>
            </p:extLst>
          </p:nvPr>
        </p:nvGraphicFramePr>
        <p:xfrm>
          <a:off x="1887793" y="2109020"/>
          <a:ext cx="6463481" cy="1806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rrow: Left-Right 7">
            <a:hlinkClick r:id="rId7" action="ppaction://hlinksldjump"/>
            <a:extLst>
              <a:ext uri="{FF2B5EF4-FFF2-40B4-BE49-F238E27FC236}">
                <a16:creationId xmlns:a16="http://schemas.microsoft.com/office/drawing/2014/main" id="{E08B9338-C12F-E935-9139-2EBF091555AF}"/>
              </a:ext>
            </a:extLst>
          </p:cNvPr>
          <p:cNvSpPr/>
          <p:nvPr/>
        </p:nvSpPr>
        <p:spPr>
          <a:xfrm>
            <a:off x="360030" y="5878773"/>
            <a:ext cx="1913064" cy="758811"/>
          </a:xfrm>
          <a:prstGeom prst="left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7" action="ppaction://hlinksldjump"/>
              </a:rPr>
              <a:t>Question</a:t>
            </a:r>
            <a:r>
              <a:rPr lang="en-US" dirty="0"/>
              <a:t>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93194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3116</TotalTime>
  <Words>190</Words>
  <Application>Microsoft Office PowerPoint</Application>
  <PresentationFormat>Widescreen</PresentationFormat>
  <Paragraphs>53</Paragraphs>
  <Slides>10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Agency FB</vt:lpstr>
      <vt:lpstr>Andalus</vt:lpstr>
      <vt:lpstr>Arial</vt:lpstr>
      <vt:lpstr>Calibri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acer</dc:creator>
  <cp:lastModifiedBy>acer</cp:lastModifiedBy>
  <cp:revision>1</cp:revision>
  <dcterms:created xsi:type="dcterms:W3CDTF">2024-09-10T09:28:53Z</dcterms:created>
  <dcterms:modified xsi:type="dcterms:W3CDTF">2024-09-12T13:24:57Z</dcterms:modified>
</cp:coreProperties>
</file>